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2" r:id="rId2"/>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1403"/>
    <a:srgbClr val="BFC805"/>
    <a:srgbClr val="FFEFBD"/>
    <a:srgbClr val="E2ACB5"/>
    <a:srgbClr val="E2CAE4"/>
    <a:srgbClr val="D37F8D"/>
    <a:srgbClr val="B94054"/>
    <a:srgbClr val="CB6778"/>
    <a:srgbClr val="E6E6E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13F5A-867C-46DF-BD43-3A8872503F89}" v="4" dt="2024-09-06T10:38:36.65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9" autoAdjust="0"/>
    <p:restoredTop sz="94280" autoAdjust="0"/>
  </p:normalViewPr>
  <p:slideViewPr>
    <p:cSldViewPr snapToGrid="0">
      <p:cViewPr>
        <p:scale>
          <a:sx n="50" d="100"/>
          <a:sy n="50" d="100"/>
        </p:scale>
        <p:origin x="178" y="-587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na Nunziata (CREA-OFA)" userId="26c6a87d-5e2e-463b-9a52-1d82dbb391de" providerId="ADAL" clId="{74FCEB40-AE94-4B27-AEF8-141A5D79800E}"/>
    <pc:docChg chg="undo custSel modSld">
      <pc:chgData name="Angelina Nunziata (CREA-OFA)" userId="26c6a87d-5e2e-463b-9a52-1d82dbb391de" providerId="ADAL" clId="{74FCEB40-AE94-4B27-AEF8-141A5D79800E}" dt="2024-08-02T15:22:53.378" v="630" actId="478"/>
      <pc:docMkLst>
        <pc:docMk/>
      </pc:docMkLst>
      <pc:sldChg chg="addSp delSp modSp mod">
        <pc:chgData name="Angelina Nunziata (CREA-OFA)" userId="26c6a87d-5e2e-463b-9a52-1d82dbb391de" providerId="ADAL" clId="{74FCEB40-AE94-4B27-AEF8-141A5D79800E}" dt="2024-08-02T15:22:53.378" v="630" actId="478"/>
        <pc:sldMkLst>
          <pc:docMk/>
          <pc:sldMk cId="1494708041" sldId="256"/>
        </pc:sldMkLst>
        <pc:spChg chg="mod">
          <ac:chgData name="Angelina Nunziata (CREA-OFA)" userId="26c6a87d-5e2e-463b-9a52-1d82dbb391de" providerId="ADAL" clId="{74FCEB40-AE94-4B27-AEF8-141A5D79800E}" dt="2024-08-02T15:09:37.444" v="538" actId="6549"/>
          <ac:spMkLst>
            <pc:docMk/>
            <pc:sldMk cId="1494708041" sldId="256"/>
            <ac:spMk id="2" creationId="{C5353236-DD24-487B-8173-193E8EDCCB5F}"/>
          </ac:spMkLst>
        </pc:spChg>
        <pc:spChg chg="add mod">
          <ac:chgData name="Angelina Nunziata (CREA-OFA)" userId="26c6a87d-5e2e-463b-9a52-1d82dbb391de" providerId="ADAL" clId="{74FCEB40-AE94-4B27-AEF8-141A5D79800E}" dt="2024-08-02T15:02:50.913" v="394" actId="255"/>
          <ac:spMkLst>
            <pc:docMk/>
            <pc:sldMk cId="1494708041" sldId="256"/>
            <ac:spMk id="3" creationId="{94785A5D-D004-EEB5-AEDB-C7F3E089370E}"/>
          </ac:spMkLst>
        </pc:spChg>
        <pc:spChg chg="add del mod">
          <ac:chgData name="Angelina Nunziata (CREA-OFA)" userId="26c6a87d-5e2e-463b-9a52-1d82dbb391de" providerId="ADAL" clId="{74FCEB40-AE94-4B27-AEF8-141A5D79800E}" dt="2024-08-02T14:21:44.373" v="56" actId="478"/>
          <ac:spMkLst>
            <pc:docMk/>
            <pc:sldMk cId="1494708041" sldId="256"/>
            <ac:spMk id="4" creationId="{465DA283-721C-57A5-B7A8-FC10FD37BCF4}"/>
          </ac:spMkLst>
        </pc:spChg>
        <pc:spChg chg="mod">
          <ac:chgData name="Angelina Nunziata (CREA-OFA)" userId="26c6a87d-5e2e-463b-9a52-1d82dbb391de" providerId="ADAL" clId="{74FCEB40-AE94-4B27-AEF8-141A5D79800E}" dt="2024-08-02T14:26:40.246" v="89" actId="6549"/>
          <ac:spMkLst>
            <pc:docMk/>
            <pc:sldMk cId="1494708041" sldId="256"/>
            <ac:spMk id="6" creationId="{C51FDCFA-5D2C-4033-87C9-4CDDDEF48A51}"/>
          </ac:spMkLst>
        </pc:spChg>
        <pc:spChg chg="mod">
          <ac:chgData name="Angelina Nunziata (CREA-OFA)" userId="26c6a87d-5e2e-463b-9a52-1d82dbb391de" providerId="ADAL" clId="{74FCEB40-AE94-4B27-AEF8-141A5D79800E}" dt="2024-08-02T15:09:49.940" v="540" actId="6549"/>
          <ac:spMkLst>
            <pc:docMk/>
            <pc:sldMk cId="1494708041" sldId="256"/>
            <ac:spMk id="8" creationId="{E6054D94-2B63-4FAF-B749-DD8AA656B1DB}"/>
          </ac:spMkLst>
        </pc:spChg>
        <pc:spChg chg="mod">
          <ac:chgData name="Angelina Nunziata (CREA-OFA)" userId="26c6a87d-5e2e-463b-9a52-1d82dbb391de" providerId="ADAL" clId="{74FCEB40-AE94-4B27-AEF8-141A5D79800E}" dt="2024-08-02T14:55:47.893" v="173" actId="108"/>
          <ac:spMkLst>
            <pc:docMk/>
            <pc:sldMk cId="1494708041" sldId="256"/>
            <ac:spMk id="9" creationId="{D1D6D946-2D26-45C9-AF95-89A6099CC52D}"/>
          </ac:spMkLst>
        </pc:spChg>
        <pc:spChg chg="mod">
          <ac:chgData name="Angelina Nunziata (CREA-OFA)" userId="26c6a87d-5e2e-463b-9a52-1d82dbb391de" providerId="ADAL" clId="{74FCEB40-AE94-4B27-AEF8-141A5D79800E}" dt="2024-08-02T15:16:39.442" v="592" actId="1035"/>
          <ac:spMkLst>
            <pc:docMk/>
            <pc:sldMk cId="1494708041" sldId="256"/>
            <ac:spMk id="10" creationId="{707FA9DC-BB54-4BAD-B71F-11D8BDA3F848}"/>
          </ac:spMkLst>
        </pc:spChg>
        <pc:spChg chg="add del mod">
          <ac:chgData name="Angelina Nunziata (CREA-OFA)" userId="26c6a87d-5e2e-463b-9a52-1d82dbb391de" providerId="ADAL" clId="{74FCEB40-AE94-4B27-AEF8-141A5D79800E}" dt="2024-08-02T14:19:35.948" v="39" actId="478"/>
          <ac:spMkLst>
            <pc:docMk/>
            <pc:sldMk cId="1494708041" sldId="256"/>
            <ac:spMk id="11" creationId="{C69AB8F1-9EA0-6E23-57AC-B781CAC200A2}"/>
          </ac:spMkLst>
        </pc:spChg>
        <pc:spChg chg="mod">
          <ac:chgData name="Angelina Nunziata (CREA-OFA)" userId="26c6a87d-5e2e-463b-9a52-1d82dbb391de" providerId="ADAL" clId="{74FCEB40-AE94-4B27-AEF8-141A5D79800E}" dt="2024-08-02T14:16:50.559" v="1" actId="21"/>
          <ac:spMkLst>
            <pc:docMk/>
            <pc:sldMk cId="1494708041" sldId="256"/>
            <ac:spMk id="14" creationId="{0878A209-D6E5-E018-C942-E5218DE25E80}"/>
          </ac:spMkLst>
        </pc:spChg>
        <pc:spChg chg="mod">
          <ac:chgData name="Angelina Nunziata (CREA-OFA)" userId="26c6a87d-5e2e-463b-9a52-1d82dbb391de" providerId="ADAL" clId="{74FCEB40-AE94-4B27-AEF8-141A5D79800E}" dt="2024-08-02T14:16:25.821" v="0"/>
          <ac:spMkLst>
            <pc:docMk/>
            <pc:sldMk cId="1494708041" sldId="256"/>
            <ac:spMk id="15" creationId="{0D031BEF-98BB-438B-DDE2-8B024662AAE8}"/>
          </ac:spMkLst>
        </pc:spChg>
        <pc:spChg chg="mod">
          <ac:chgData name="Angelina Nunziata (CREA-OFA)" userId="26c6a87d-5e2e-463b-9a52-1d82dbb391de" providerId="ADAL" clId="{74FCEB40-AE94-4B27-AEF8-141A5D79800E}" dt="2024-08-02T14:16:25.821" v="0"/>
          <ac:spMkLst>
            <pc:docMk/>
            <pc:sldMk cId="1494708041" sldId="256"/>
            <ac:spMk id="16" creationId="{587A7625-2904-E00C-052C-93A85511DF7D}"/>
          </ac:spMkLst>
        </pc:spChg>
        <pc:spChg chg="mod">
          <ac:chgData name="Angelina Nunziata (CREA-OFA)" userId="26c6a87d-5e2e-463b-9a52-1d82dbb391de" providerId="ADAL" clId="{74FCEB40-AE94-4B27-AEF8-141A5D79800E}" dt="2024-08-02T14:16:25.821" v="0"/>
          <ac:spMkLst>
            <pc:docMk/>
            <pc:sldMk cId="1494708041" sldId="256"/>
            <ac:spMk id="17" creationId="{A2A6470C-3D84-7E42-0270-9119295CBF99}"/>
          </ac:spMkLst>
        </pc:spChg>
        <pc:spChg chg="add del mod">
          <ac:chgData name="Angelina Nunziata (CREA-OFA)" userId="26c6a87d-5e2e-463b-9a52-1d82dbb391de" providerId="ADAL" clId="{74FCEB40-AE94-4B27-AEF8-141A5D79800E}" dt="2024-08-02T14:19:35.958" v="41"/>
          <ac:spMkLst>
            <pc:docMk/>
            <pc:sldMk cId="1494708041" sldId="256"/>
            <ac:spMk id="18" creationId="{E35AA9AD-5F09-7AB2-3654-8FD463FD0262}"/>
          </ac:spMkLst>
        </pc:spChg>
        <pc:spChg chg="add del mod">
          <ac:chgData name="Angelina Nunziata (CREA-OFA)" userId="26c6a87d-5e2e-463b-9a52-1d82dbb391de" providerId="ADAL" clId="{74FCEB40-AE94-4B27-AEF8-141A5D79800E}" dt="2024-08-02T14:18:32.089" v="29" actId="478"/>
          <ac:spMkLst>
            <pc:docMk/>
            <pc:sldMk cId="1494708041" sldId="256"/>
            <ac:spMk id="19" creationId="{27F53987-5E49-C215-54B9-44768EB5B4B3}"/>
          </ac:spMkLst>
        </pc:spChg>
        <pc:spChg chg="add del mod">
          <ac:chgData name="Angelina Nunziata (CREA-OFA)" userId="26c6a87d-5e2e-463b-9a52-1d82dbb391de" providerId="ADAL" clId="{74FCEB40-AE94-4B27-AEF8-141A5D79800E}" dt="2024-08-02T14:42:49.870" v="157" actId="478"/>
          <ac:spMkLst>
            <pc:docMk/>
            <pc:sldMk cId="1494708041" sldId="256"/>
            <ac:spMk id="20" creationId="{E73D9C08-5B66-774D-4262-639A98014696}"/>
          </ac:spMkLst>
        </pc:spChg>
        <pc:spChg chg="add del mod">
          <ac:chgData name="Angelina Nunziata (CREA-OFA)" userId="26c6a87d-5e2e-463b-9a52-1d82dbb391de" providerId="ADAL" clId="{74FCEB40-AE94-4B27-AEF8-141A5D79800E}" dt="2024-08-02T14:26:14.964" v="87" actId="478"/>
          <ac:spMkLst>
            <pc:docMk/>
            <pc:sldMk cId="1494708041" sldId="256"/>
            <ac:spMk id="21" creationId="{28A765D8-E14C-1E85-D8BA-5738469C268F}"/>
          </ac:spMkLst>
        </pc:spChg>
        <pc:spChg chg="add del mod">
          <ac:chgData name="Angelina Nunziata (CREA-OFA)" userId="26c6a87d-5e2e-463b-9a52-1d82dbb391de" providerId="ADAL" clId="{74FCEB40-AE94-4B27-AEF8-141A5D79800E}" dt="2024-08-02T14:24:53.028" v="79" actId="478"/>
          <ac:spMkLst>
            <pc:docMk/>
            <pc:sldMk cId="1494708041" sldId="256"/>
            <ac:spMk id="22" creationId="{E53B822B-0FE0-4F27-0D95-5E148ABDF758}"/>
          </ac:spMkLst>
        </pc:spChg>
        <pc:spChg chg="add mod">
          <ac:chgData name="Angelina Nunziata (CREA-OFA)" userId="26c6a87d-5e2e-463b-9a52-1d82dbb391de" providerId="ADAL" clId="{74FCEB40-AE94-4B27-AEF8-141A5D79800E}" dt="2024-08-02T15:21:34.877" v="626" actId="20577"/>
          <ac:spMkLst>
            <pc:docMk/>
            <pc:sldMk cId="1494708041" sldId="256"/>
            <ac:spMk id="23" creationId="{049BCE25-8E44-8B47-3F44-9DA216E7F06D}"/>
          </ac:spMkLst>
        </pc:spChg>
        <pc:spChg chg="add del mod">
          <ac:chgData name="Angelina Nunziata (CREA-OFA)" userId="26c6a87d-5e2e-463b-9a52-1d82dbb391de" providerId="ADAL" clId="{74FCEB40-AE94-4B27-AEF8-141A5D79800E}" dt="2024-08-02T14:25:02.071" v="81" actId="478"/>
          <ac:spMkLst>
            <pc:docMk/>
            <pc:sldMk cId="1494708041" sldId="256"/>
            <ac:spMk id="24" creationId="{D9429523-6932-157E-E4BC-8939A005926E}"/>
          </ac:spMkLst>
        </pc:spChg>
        <pc:spChg chg="add del mod">
          <ac:chgData name="Angelina Nunziata (CREA-OFA)" userId="26c6a87d-5e2e-463b-9a52-1d82dbb391de" providerId="ADAL" clId="{74FCEB40-AE94-4B27-AEF8-141A5D79800E}" dt="2024-08-02T14:42:58.736" v="159" actId="478"/>
          <ac:spMkLst>
            <pc:docMk/>
            <pc:sldMk cId="1494708041" sldId="256"/>
            <ac:spMk id="25" creationId="{6F8F8E37-BB98-651D-9BBF-C403AF46D617}"/>
          </ac:spMkLst>
        </pc:spChg>
        <pc:spChg chg="add mod">
          <ac:chgData name="Angelina Nunziata (CREA-OFA)" userId="26c6a87d-5e2e-463b-9a52-1d82dbb391de" providerId="ADAL" clId="{74FCEB40-AE94-4B27-AEF8-141A5D79800E}" dt="2024-08-02T15:22:39.619" v="629" actId="123"/>
          <ac:spMkLst>
            <pc:docMk/>
            <pc:sldMk cId="1494708041" sldId="256"/>
            <ac:spMk id="26" creationId="{B85EE138-9F30-3E77-3187-FE295DA8FFA2}"/>
          </ac:spMkLst>
        </pc:spChg>
        <pc:spChg chg="add del mod">
          <ac:chgData name="Angelina Nunziata (CREA-OFA)" userId="26c6a87d-5e2e-463b-9a52-1d82dbb391de" providerId="ADAL" clId="{74FCEB40-AE94-4B27-AEF8-141A5D79800E}" dt="2024-08-02T14:43:03.475" v="160" actId="478"/>
          <ac:spMkLst>
            <pc:docMk/>
            <pc:sldMk cId="1494708041" sldId="256"/>
            <ac:spMk id="27" creationId="{12DDA80E-DA5E-EA09-7692-4AE80B6C57EB}"/>
          </ac:spMkLst>
        </pc:spChg>
        <pc:spChg chg="add del mod">
          <ac:chgData name="Angelina Nunziata (CREA-OFA)" userId="26c6a87d-5e2e-463b-9a52-1d82dbb391de" providerId="ADAL" clId="{74FCEB40-AE94-4B27-AEF8-141A5D79800E}" dt="2024-08-02T15:22:53.378" v="630" actId="478"/>
          <ac:spMkLst>
            <pc:docMk/>
            <pc:sldMk cId="1494708041" sldId="256"/>
            <ac:spMk id="28" creationId="{D27013AA-3C3D-8F24-DBB7-894F8F210147}"/>
          </ac:spMkLst>
        </pc:spChg>
        <pc:spChg chg="mod">
          <ac:chgData name="Angelina Nunziata (CREA-OFA)" userId="26c6a87d-5e2e-463b-9a52-1d82dbb391de" providerId="ADAL" clId="{74FCEB40-AE94-4B27-AEF8-141A5D79800E}" dt="2024-08-02T14:16:25.821" v="0"/>
          <ac:spMkLst>
            <pc:docMk/>
            <pc:sldMk cId="1494708041" sldId="256"/>
            <ac:spMk id="30" creationId="{10ADBC9F-5DEA-1A32-8147-0457649F24C3}"/>
          </ac:spMkLst>
        </pc:spChg>
        <pc:spChg chg="mod">
          <ac:chgData name="Angelina Nunziata (CREA-OFA)" userId="26c6a87d-5e2e-463b-9a52-1d82dbb391de" providerId="ADAL" clId="{74FCEB40-AE94-4B27-AEF8-141A5D79800E}" dt="2024-08-02T14:16:25.821" v="0"/>
          <ac:spMkLst>
            <pc:docMk/>
            <pc:sldMk cId="1494708041" sldId="256"/>
            <ac:spMk id="34" creationId="{D26F4D84-B812-6625-31DC-17A0A7CDEBF1}"/>
          </ac:spMkLst>
        </pc:spChg>
        <pc:spChg chg="mod">
          <ac:chgData name="Angelina Nunziata (CREA-OFA)" userId="26c6a87d-5e2e-463b-9a52-1d82dbb391de" providerId="ADAL" clId="{74FCEB40-AE94-4B27-AEF8-141A5D79800E}" dt="2024-08-02T14:16:25.821" v="0"/>
          <ac:spMkLst>
            <pc:docMk/>
            <pc:sldMk cId="1494708041" sldId="256"/>
            <ac:spMk id="35" creationId="{8CE4E2AD-1993-0CF7-7FCF-598B771469F9}"/>
          </ac:spMkLst>
        </pc:spChg>
        <pc:spChg chg="mod">
          <ac:chgData name="Angelina Nunziata (CREA-OFA)" userId="26c6a87d-5e2e-463b-9a52-1d82dbb391de" providerId="ADAL" clId="{74FCEB40-AE94-4B27-AEF8-141A5D79800E}" dt="2024-08-02T14:16:25.821" v="0"/>
          <ac:spMkLst>
            <pc:docMk/>
            <pc:sldMk cId="1494708041" sldId="256"/>
            <ac:spMk id="36" creationId="{1DF5B85F-0D56-D5EE-B8D8-A4B7C706C99A}"/>
          </ac:spMkLst>
        </pc:spChg>
        <pc:spChg chg="mod">
          <ac:chgData name="Angelina Nunziata (CREA-OFA)" userId="26c6a87d-5e2e-463b-9a52-1d82dbb391de" providerId="ADAL" clId="{74FCEB40-AE94-4B27-AEF8-141A5D79800E}" dt="2024-08-02T14:16:25.821" v="0"/>
          <ac:spMkLst>
            <pc:docMk/>
            <pc:sldMk cId="1494708041" sldId="256"/>
            <ac:spMk id="37" creationId="{E78DBF6C-C53C-EA40-470B-16E10CAB00E8}"/>
          </ac:spMkLst>
        </pc:spChg>
        <pc:spChg chg="mod">
          <ac:chgData name="Angelina Nunziata (CREA-OFA)" userId="26c6a87d-5e2e-463b-9a52-1d82dbb391de" providerId="ADAL" clId="{74FCEB40-AE94-4B27-AEF8-141A5D79800E}" dt="2024-08-02T14:16:25.821" v="0"/>
          <ac:spMkLst>
            <pc:docMk/>
            <pc:sldMk cId="1494708041" sldId="256"/>
            <ac:spMk id="38" creationId="{6D58A9F6-4FB3-0A64-6B66-147355C3DA8F}"/>
          </ac:spMkLst>
        </pc:spChg>
        <pc:spChg chg="mod">
          <ac:chgData name="Angelina Nunziata (CREA-OFA)" userId="26c6a87d-5e2e-463b-9a52-1d82dbb391de" providerId="ADAL" clId="{74FCEB40-AE94-4B27-AEF8-141A5D79800E}" dt="2024-08-02T14:16:25.821" v="0"/>
          <ac:spMkLst>
            <pc:docMk/>
            <pc:sldMk cId="1494708041" sldId="256"/>
            <ac:spMk id="39" creationId="{1B956F96-68A5-024F-08E3-2DEE93660AFB}"/>
          </ac:spMkLst>
        </pc:spChg>
        <pc:spChg chg="mod">
          <ac:chgData name="Angelina Nunziata (CREA-OFA)" userId="26c6a87d-5e2e-463b-9a52-1d82dbb391de" providerId="ADAL" clId="{74FCEB40-AE94-4B27-AEF8-141A5D79800E}" dt="2024-08-02T14:16:25.821" v="0"/>
          <ac:spMkLst>
            <pc:docMk/>
            <pc:sldMk cId="1494708041" sldId="256"/>
            <ac:spMk id="40" creationId="{89AB9473-4EE6-FFA6-5521-FCD24F7981DE}"/>
          </ac:spMkLst>
        </pc:spChg>
        <pc:spChg chg="mod">
          <ac:chgData name="Angelina Nunziata (CREA-OFA)" userId="26c6a87d-5e2e-463b-9a52-1d82dbb391de" providerId="ADAL" clId="{74FCEB40-AE94-4B27-AEF8-141A5D79800E}" dt="2024-08-02T14:16:25.821" v="0"/>
          <ac:spMkLst>
            <pc:docMk/>
            <pc:sldMk cId="1494708041" sldId="256"/>
            <ac:spMk id="41" creationId="{BEFF3D4A-1648-6E79-F989-8E394F9DF60D}"/>
          </ac:spMkLst>
        </pc:spChg>
        <pc:spChg chg="mod">
          <ac:chgData name="Angelina Nunziata (CREA-OFA)" userId="26c6a87d-5e2e-463b-9a52-1d82dbb391de" providerId="ADAL" clId="{74FCEB40-AE94-4B27-AEF8-141A5D79800E}" dt="2024-08-02T14:16:25.821" v="0"/>
          <ac:spMkLst>
            <pc:docMk/>
            <pc:sldMk cId="1494708041" sldId="256"/>
            <ac:spMk id="42" creationId="{A4F8770A-26DD-AB4D-A6D2-13F84B32C420}"/>
          </ac:spMkLst>
        </pc:spChg>
        <pc:spChg chg="mod">
          <ac:chgData name="Angelina Nunziata (CREA-OFA)" userId="26c6a87d-5e2e-463b-9a52-1d82dbb391de" providerId="ADAL" clId="{74FCEB40-AE94-4B27-AEF8-141A5D79800E}" dt="2024-08-02T14:16:25.821" v="0"/>
          <ac:spMkLst>
            <pc:docMk/>
            <pc:sldMk cId="1494708041" sldId="256"/>
            <ac:spMk id="44" creationId="{834898F2-E4B0-7E9F-4185-3167989E99C1}"/>
          </ac:spMkLst>
        </pc:spChg>
        <pc:spChg chg="mod">
          <ac:chgData name="Angelina Nunziata (CREA-OFA)" userId="26c6a87d-5e2e-463b-9a52-1d82dbb391de" providerId="ADAL" clId="{74FCEB40-AE94-4B27-AEF8-141A5D79800E}" dt="2024-08-02T14:16:25.821" v="0"/>
          <ac:spMkLst>
            <pc:docMk/>
            <pc:sldMk cId="1494708041" sldId="256"/>
            <ac:spMk id="49" creationId="{80FDB329-6759-0395-D5CF-807A9F612ADC}"/>
          </ac:spMkLst>
        </pc:spChg>
        <pc:spChg chg="mod">
          <ac:chgData name="Angelina Nunziata (CREA-OFA)" userId="26c6a87d-5e2e-463b-9a52-1d82dbb391de" providerId="ADAL" clId="{74FCEB40-AE94-4B27-AEF8-141A5D79800E}" dt="2024-08-02T14:16:25.821" v="0"/>
          <ac:spMkLst>
            <pc:docMk/>
            <pc:sldMk cId="1494708041" sldId="256"/>
            <ac:spMk id="50" creationId="{416251F8-94B1-4427-D947-40D47E4CB82C}"/>
          </ac:spMkLst>
        </pc:spChg>
        <pc:spChg chg="mod">
          <ac:chgData name="Angelina Nunziata (CREA-OFA)" userId="26c6a87d-5e2e-463b-9a52-1d82dbb391de" providerId="ADAL" clId="{74FCEB40-AE94-4B27-AEF8-141A5D79800E}" dt="2024-08-02T14:16:25.821" v="0"/>
          <ac:spMkLst>
            <pc:docMk/>
            <pc:sldMk cId="1494708041" sldId="256"/>
            <ac:spMk id="51" creationId="{69A7710F-5AC5-21DA-1C20-C9F5114FBA66}"/>
          </ac:spMkLst>
        </pc:spChg>
        <pc:spChg chg="mod">
          <ac:chgData name="Angelina Nunziata (CREA-OFA)" userId="26c6a87d-5e2e-463b-9a52-1d82dbb391de" providerId="ADAL" clId="{74FCEB40-AE94-4B27-AEF8-141A5D79800E}" dt="2024-08-02T14:16:25.821" v="0"/>
          <ac:spMkLst>
            <pc:docMk/>
            <pc:sldMk cId="1494708041" sldId="256"/>
            <ac:spMk id="52" creationId="{7F0807C4-25FA-1497-0BEB-D3EF93BDFC93}"/>
          </ac:spMkLst>
        </pc:spChg>
        <pc:spChg chg="mod">
          <ac:chgData name="Angelina Nunziata (CREA-OFA)" userId="26c6a87d-5e2e-463b-9a52-1d82dbb391de" providerId="ADAL" clId="{74FCEB40-AE94-4B27-AEF8-141A5D79800E}" dt="2024-08-02T14:16:25.821" v="0"/>
          <ac:spMkLst>
            <pc:docMk/>
            <pc:sldMk cId="1494708041" sldId="256"/>
            <ac:spMk id="53" creationId="{A5AB844B-DA41-AD46-E432-B68E28644AAF}"/>
          </ac:spMkLst>
        </pc:spChg>
        <pc:spChg chg="mod">
          <ac:chgData name="Angelina Nunziata (CREA-OFA)" userId="26c6a87d-5e2e-463b-9a52-1d82dbb391de" providerId="ADAL" clId="{74FCEB40-AE94-4B27-AEF8-141A5D79800E}" dt="2024-08-02T14:16:25.821" v="0"/>
          <ac:spMkLst>
            <pc:docMk/>
            <pc:sldMk cId="1494708041" sldId="256"/>
            <ac:spMk id="54" creationId="{3FC0A700-6FEA-350B-6282-502CA947F0B6}"/>
          </ac:spMkLst>
        </pc:spChg>
        <pc:spChg chg="mod">
          <ac:chgData name="Angelina Nunziata (CREA-OFA)" userId="26c6a87d-5e2e-463b-9a52-1d82dbb391de" providerId="ADAL" clId="{74FCEB40-AE94-4B27-AEF8-141A5D79800E}" dt="2024-08-02T14:16:25.821" v="0"/>
          <ac:spMkLst>
            <pc:docMk/>
            <pc:sldMk cId="1494708041" sldId="256"/>
            <ac:spMk id="55" creationId="{8C5762AF-74E8-0B1D-4AC7-310557551ED3}"/>
          </ac:spMkLst>
        </pc:spChg>
        <pc:spChg chg="mod">
          <ac:chgData name="Angelina Nunziata (CREA-OFA)" userId="26c6a87d-5e2e-463b-9a52-1d82dbb391de" providerId="ADAL" clId="{74FCEB40-AE94-4B27-AEF8-141A5D79800E}" dt="2024-08-02T14:16:25.821" v="0"/>
          <ac:spMkLst>
            <pc:docMk/>
            <pc:sldMk cId="1494708041" sldId="256"/>
            <ac:spMk id="56" creationId="{A0B08057-80F7-3EE3-912B-8EA37BACA3C1}"/>
          </ac:spMkLst>
        </pc:spChg>
        <pc:spChg chg="mod">
          <ac:chgData name="Angelina Nunziata (CREA-OFA)" userId="26c6a87d-5e2e-463b-9a52-1d82dbb391de" providerId="ADAL" clId="{74FCEB40-AE94-4B27-AEF8-141A5D79800E}" dt="2024-08-02T14:16:25.821" v="0"/>
          <ac:spMkLst>
            <pc:docMk/>
            <pc:sldMk cId="1494708041" sldId="256"/>
            <ac:spMk id="57" creationId="{C4B360AB-F221-7B35-E030-630326FC0FEC}"/>
          </ac:spMkLst>
        </pc:spChg>
        <pc:spChg chg="mod">
          <ac:chgData name="Angelina Nunziata (CREA-OFA)" userId="26c6a87d-5e2e-463b-9a52-1d82dbb391de" providerId="ADAL" clId="{74FCEB40-AE94-4B27-AEF8-141A5D79800E}" dt="2024-08-02T14:16:25.821" v="0"/>
          <ac:spMkLst>
            <pc:docMk/>
            <pc:sldMk cId="1494708041" sldId="256"/>
            <ac:spMk id="58" creationId="{1BF3E980-4050-5774-504C-59AFD68E9F42}"/>
          </ac:spMkLst>
        </pc:spChg>
        <pc:spChg chg="mod">
          <ac:chgData name="Angelina Nunziata (CREA-OFA)" userId="26c6a87d-5e2e-463b-9a52-1d82dbb391de" providerId="ADAL" clId="{74FCEB40-AE94-4B27-AEF8-141A5D79800E}" dt="2024-08-02T15:10:34.167" v="544" actId="1076"/>
          <ac:spMkLst>
            <pc:docMk/>
            <pc:sldMk cId="1494708041" sldId="256"/>
            <ac:spMk id="59" creationId="{A76C32DB-95A7-B3CD-5422-A9E6B10877DB}"/>
          </ac:spMkLst>
        </pc:spChg>
        <pc:spChg chg="mod">
          <ac:chgData name="Angelina Nunziata (CREA-OFA)" userId="26c6a87d-5e2e-463b-9a52-1d82dbb391de" providerId="ADAL" clId="{74FCEB40-AE94-4B27-AEF8-141A5D79800E}" dt="2024-08-02T14:16:25.821" v="0"/>
          <ac:spMkLst>
            <pc:docMk/>
            <pc:sldMk cId="1494708041" sldId="256"/>
            <ac:spMk id="61" creationId="{B0B9435A-6F4B-AC66-A380-B4C98875CED7}"/>
          </ac:spMkLst>
        </pc:spChg>
        <pc:spChg chg="mod">
          <ac:chgData name="Angelina Nunziata (CREA-OFA)" userId="26c6a87d-5e2e-463b-9a52-1d82dbb391de" providerId="ADAL" clId="{74FCEB40-AE94-4B27-AEF8-141A5D79800E}" dt="2024-08-02T14:16:25.821" v="0"/>
          <ac:spMkLst>
            <pc:docMk/>
            <pc:sldMk cId="1494708041" sldId="256"/>
            <ac:spMk id="66" creationId="{1140110D-4F90-1D91-9606-A29DECDFB076}"/>
          </ac:spMkLst>
        </pc:spChg>
        <pc:spChg chg="mod">
          <ac:chgData name="Angelina Nunziata (CREA-OFA)" userId="26c6a87d-5e2e-463b-9a52-1d82dbb391de" providerId="ADAL" clId="{74FCEB40-AE94-4B27-AEF8-141A5D79800E}" dt="2024-08-02T14:16:25.821" v="0"/>
          <ac:spMkLst>
            <pc:docMk/>
            <pc:sldMk cId="1494708041" sldId="256"/>
            <ac:spMk id="67" creationId="{DE715695-B6EC-B938-0C06-604393ABC926}"/>
          </ac:spMkLst>
        </pc:spChg>
        <pc:spChg chg="mod">
          <ac:chgData name="Angelina Nunziata (CREA-OFA)" userId="26c6a87d-5e2e-463b-9a52-1d82dbb391de" providerId="ADAL" clId="{74FCEB40-AE94-4B27-AEF8-141A5D79800E}" dt="2024-08-02T14:16:25.821" v="0"/>
          <ac:spMkLst>
            <pc:docMk/>
            <pc:sldMk cId="1494708041" sldId="256"/>
            <ac:spMk id="68" creationId="{BDFEB7E6-3DE6-C793-A769-2AC9B0B0FF50}"/>
          </ac:spMkLst>
        </pc:spChg>
        <pc:spChg chg="mod">
          <ac:chgData name="Angelina Nunziata (CREA-OFA)" userId="26c6a87d-5e2e-463b-9a52-1d82dbb391de" providerId="ADAL" clId="{74FCEB40-AE94-4B27-AEF8-141A5D79800E}" dt="2024-08-02T14:16:25.821" v="0"/>
          <ac:spMkLst>
            <pc:docMk/>
            <pc:sldMk cId="1494708041" sldId="256"/>
            <ac:spMk id="69" creationId="{D3264801-280D-F23E-D1A2-6CD118B6A03E}"/>
          </ac:spMkLst>
        </pc:spChg>
        <pc:spChg chg="mod">
          <ac:chgData name="Angelina Nunziata (CREA-OFA)" userId="26c6a87d-5e2e-463b-9a52-1d82dbb391de" providerId="ADAL" clId="{74FCEB40-AE94-4B27-AEF8-141A5D79800E}" dt="2024-08-02T14:16:25.821" v="0"/>
          <ac:spMkLst>
            <pc:docMk/>
            <pc:sldMk cId="1494708041" sldId="256"/>
            <ac:spMk id="70" creationId="{F824C632-69BD-5484-175C-3C8191AF3883}"/>
          </ac:spMkLst>
        </pc:spChg>
        <pc:spChg chg="mod">
          <ac:chgData name="Angelina Nunziata (CREA-OFA)" userId="26c6a87d-5e2e-463b-9a52-1d82dbb391de" providerId="ADAL" clId="{74FCEB40-AE94-4B27-AEF8-141A5D79800E}" dt="2024-08-02T14:16:25.821" v="0"/>
          <ac:spMkLst>
            <pc:docMk/>
            <pc:sldMk cId="1494708041" sldId="256"/>
            <ac:spMk id="71" creationId="{040B2900-CD4E-8CB2-14ED-986EA687BD31}"/>
          </ac:spMkLst>
        </pc:spChg>
        <pc:spChg chg="mod">
          <ac:chgData name="Angelina Nunziata (CREA-OFA)" userId="26c6a87d-5e2e-463b-9a52-1d82dbb391de" providerId="ADAL" clId="{74FCEB40-AE94-4B27-AEF8-141A5D79800E}" dt="2024-08-02T14:16:25.821" v="0"/>
          <ac:spMkLst>
            <pc:docMk/>
            <pc:sldMk cId="1494708041" sldId="256"/>
            <ac:spMk id="72" creationId="{F6DA2445-6D3D-CD77-B8DE-245E04D1A5DB}"/>
          </ac:spMkLst>
        </pc:spChg>
        <pc:spChg chg="mod">
          <ac:chgData name="Angelina Nunziata (CREA-OFA)" userId="26c6a87d-5e2e-463b-9a52-1d82dbb391de" providerId="ADAL" clId="{74FCEB40-AE94-4B27-AEF8-141A5D79800E}" dt="2024-08-02T14:16:25.821" v="0"/>
          <ac:spMkLst>
            <pc:docMk/>
            <pc:sldMk cId="1494708041" sldId="256"/>
            <ac:spMk id="73" creationId="{6D773405-9619-0984-E8C7-1BA3079D981C}"/>
          </ac:spMkLst>
        </pc:spChg>
        <pc:spChg chg="mod">
          <ac:chgData name="Angelina Nunziata (CREA-OFA)" userId="26c6a87d-5e2e-463b-9a52-1d82dbb391de" providerId="ADAL" clId="{74FCEB40-AE94-4B27-AEF8-141A5D79800E}" dt="2024-08-02T14:16:25.821" v="0"/>
          <ac:spMkLst>
            <pc:docMk/>
            <pc:sldMk cId="1494708041" sldId="256"/>
            <ac:spMk id="74" creationId="{49089D8F-D225-A718-B4E6-C0AF2AB4DE99}"/>
          </ac:spMkLst>
        </pc:spChg>
        <pc:spChg chg="mod">
          <ac:chgData name="Angelina Nunziata (CREA-OFA)" userId="26c6a87d-5e2e-463b-9a52-1d82dbb391de" providerId="ADAL" clId="{74FCEB40-AE94-4B27-AEF8-141A5D79800E}" dt="2024-08-02T14:16:25.821" v="0"/>
          <ac:spMkLst>
            <pc:docMk/>
            <pc:sldMk cId="1494708041" sldId="256"/>
            <ac:spMk id="75" creationId="{4E1F5FE7-8405-BE7E-380E-4EA922D7EA7B}"/>
          </ac:spMkLst>
        </pc:spChg>
        <pc:spChg chg="mod">
          <ac:chgData name="Angelina Nunziata (CREA-OFA)" userId="26c6a87d-5e2e-463b-9a52-1d82dbb391de" providerId="ADAL" clId="{74FCEB40-AE94-4B27-AEF8-141A5D79800E}" dt="2024-08-02T14:16:25.821" v="0"/>
          <ac:spMkLst>
            <pc:docMk/>
            <pc:sldMk cId="1494708041" sldId="256"/>
            <ac:spMk id="76" creationId="{C8E785BA-1C60-C26C-9C78-7AE3C147828D}"/>
          </ac:spMkLst>
        </pc:spChg>
        <pc:spChg chg="mod topLvl">
          <ac:chgData name="Angelina Nunziata (CREA-OFA)" userId="26c6a87d-5e2e-463b-9a52-1d82dbb391de" providerId="ADAL" clId="{74FCEB40-AE94-4B27-AEF8-141A5D79800E}" dt="2024-08-02T15:10:48.945" v="549" actId="478"/>
          <ac:spMkLst>
            <pc:docMk/>
            <pc:sldMk cId="1494708041" sldId="256"/>
            <ac:spMk id="78" creationId="{864DD380-279A-870B-9A18-B651A139579D}"/>
          </ac:spMkLst>
        </pc:spChg>
        <pc:spChg chg="del mod topLvl">
          <ac:chgData name="Angelina Nunziata (CREA-OFA)" userId="26c6a87d-5e2e-463b-9a52-1d82dbb391de" providerId="ADAL" clId="{74FCEB40-AE94-4B27-AEF8-141A5D79800E}" dt="2024-08-02T15:10:48.945" v="549" actId="478"/>
          <ac:spMkLst>
            <pc:docMk/>
            <pc:sldMk cId="1494708041" sldId="256"/>
            <ac:spMk id="79" creationId="{90BDF9ED-A376-FEB1-407A-65FD0B698C78}"/>
          </ac:spMkLst>
        </pc:spChg>
        <pc:spChg chg="add del mod">
          <ac:chgData name="Angelina Nunziata (CREA-OFA)" userId="26c6a87d-5e2e-463b-9a52-1d82dbb391de" providerId="ADAL" clId="{74FCEB40-AE94-4B27-AEF8-141A5D79800E}" dt="2024-08-02T14:43:06.230" v="161" actId="478"/>
          <ac:spMkLst>
            <pc:docMk/>
            <pc:sldMk cId="1494708041" sldId="256"/>
            <ac:spMk id="80" creationId="{A1F46BD0-A561-193F-9124-ECB14AD51667}"/>
          </ac:spMkLst>
        </pc:spChg>
        <pc:spChg chg="add mod">
          <ac:chgData name="Angelina Nunziata (CREA-OFA)" userId="26c6a87d-5e2e-463b-9a52-1d82dbb391de" providerId="ADAL" clId="{74FCEB40-AE94-4B27-AEF8-141A5D79800E}" dt="2024-08-02T15:15:56.083" v="585" actId="20577"/>
          <ac:spMkLst>
            <pc:docMk/>
            <pc:sldMk cId="1494708041" sldId="256"/>
            <ac:spMk id="84" creationId="{8FF3AE9A-8253-F419-E5E0-F695D7173626}"/>
          </ac:spMkLst>
        </pc:spChg>
        <pc:spChg chg="add mod">
          <ac:chgData name="Angelina Nunziata (CREA-OFA)" userId="26c6a87d-5e2e-463b-9a52-1d82dbb391de" providerId="ADAL" clId="{74FCEB40-AE94-4B27-AEF8-141A5D79800E}" dt="2024-08-02T15:07:38.848" v="531" actId="20577"/>
          <ac:spMkLst>
            <pc:docMk/>
            <pc:sldMk cId="1494708041" sldId="256"/>
            <ac:spMk id="85" creationId="{03C63B56-0842-34BE-1AA5-8BD2B9EE798A}"/>
          </ac:spMkLst>
        </pc:spChg>
        <pc:spChg chg="add mod">
          <ac:chgData name="Angelina Nunziata (CREA-OFA)" userId="26c6a87d-5e2e-463b-9a52-1d82dbb391de" providerId="ADAL" clId="{74FCEB40-AE94-4B27-AEF8-141A5D79800E}" dt="2024-08-02T15:09:14.760" v="536" actId="207"/>
          <ac:spMkLst>
            <pc:docMk/>
            <pc:sldMk cId="1494708041" sldId="256"/>
            <ac:spMk id="86" creationId="{344E80BE-A643-327D-966B-51C0376F717E}"/>
          </ac:spMkLst>
        </pc:spChg>
        <pc:spChg chg="add del mod">
          <ac:chgData name="Angelina Nunziata (CREA-OFA)" userId="26c6a87d-5e2e-463b-9a52-1d82dbb391de" providerId="ADAL" clId="{74FCEB40-AE94-4B27-AEF8-141A5D79800E}" dt="2024-08-02T14:42:53.471" v="158" actId="478"/>
          <ac:spMkLst>
            <pc:docMk/>
            <pc:sldMk cId="1494708041" sldId="256"/>
            <ac:spMk id="87" creationId="{4E1F59B8-C214-A1E1-8E3A-DCFA34ABC126}"/>
          </ac:spMkLst>
        </pc:spChg>
        <pc:grpChg chg="add del mod">
          <ac:chgData name="Angelina Nunziata (CREA-OFA)" userId="26c6a87d-5e2e-463b-9a52-1d82dbb391de" providerId="ADAL" clId="{74FCEB40-AE94-4B27-AEF8-141A5D79800E}" dt="2024-08-02T14:20:28.862" v="51" actId="478"/>
          <ac:grpSpMkLst>
            <pc:docMk/>
            <pc:sldMk cId="1494708041" sldId="256"/>
            <ac:grpSpMk id="12" creationId="{80EB489F-DF87-4E78-048C-FCE635E542F7}"/>
          </ac:grpSpMkLst>
        </pc:grpChg>
        <pc:grpChg chg="mod">
          <ac:chgData name="Angelina Nunziata (CREA-OFA)" userId="26c6a87d-5e2e-463b-9a52-1d82dbb391de" providerId="ADAL" clId="{74FCEB40-AE94-4B27-AEF8-141A5D79800E}" dt="2024-08-02T14:16:25.821" v="0"/>
          <ac:grpSpMkLst>
            <pc:docMk/>
            <pc:sldMk cId="1494708041" sldId="256"/>
            <ac:grpSpMk id="13" creationId="{6DB562AC-ED36-4E96-1C2C-58A69F887F92}"/>
          </ac:grpSpMkLst>
        </pc:grpChg>
        <pc:grpChg chg="add del mod">
          <ac:chgData name="Angelina Nunziata (CREA-OFA)" userId="26c6a87d-5e2e-463b-9a52-1d82dbb391de" providerId="ADAL" clId="{74FCEB40-AE94-4B27-AEF8-141A5D79800E}" dt="2024-08-02T15:10:35.921" v="545" actId="478"/>
          <ac:grpSpMkLst>
            <pc:docMk/>
            <pc:sldMk cId="1494708041" sldId="256"/>
            <ac:grpSpMk id="29" creationId="{B72BE6E1-9D91-8A95-3B31-B5D6DABB390F}"/>
          </ac:grpSpMkLst>
        </pc:grpChg>
        <pc:grpChg chg="mod">
          <ac:chgData name="Angelina Nunziata (CREA-OFA)" userId="26c6a87d-5e2e-463b-9a52-1d82dbb391de" providerId="ADAL" clId="{74FCEB40-AE94-4B27-AEF8-141A5D79800E}" dt="2024-08-02T14:16:25.821" v="0"/>
          <ac:grpSpMkLst>
            <pc:docMk/>
            <pc:sldMk cId="1494708041" sldId="256"/>
            <ac:grpSpMk id="31" creationId="{7946313C-756E-0213-276A-71FF336DDC85}"/>
          </ac:grpSpMkLst>
        </pc:grpChg>
        <pc:grpChg chg="mod">
          <ac:chgData name="Angelina Nunziata (CREA-OFA)" userId="26c6a87d-5e2e-463b-9a52-1d82dbb391de" providerId="ADAL" clId="{74FCEB40-AE94-4B27-AEF8-141A5D79800E}" dt="2024-08-02T14:16:25.821" v="0"/>
          <ac:grpSpMkLst>
            <pc:docMk/>
            <pc:sldMk cId="1494708041" sldId="256"/>
            <ac:grpSpMk id="32" creationId="{D51893D0-3967-B591-0094-BD63760809C5}"/>
          </ac:grpSpMkLst>
        </pc:grpChg>
        <pc:grpChg chg="mod">
          <ac:chgData name="Angelina Nunziata (CREA-OFA)" userId="26c6a87d-5e2e-463b-9a52-1d82dbb391de" providerId="ADAL" clId="{74FCEB40-AE94-4B27-AEF8-141A5D79800E}" dt="2024-08-02T14:16:25.821" v="0"/>
          <ac:grpSpMkLst>
            <pc:docMk/>
            <pc:sldMk cId="1494708041" sldId="256"/>
            <ac:grpSpMk id="33" creationId="{0044FF4A-D581-73D2-79C4-4F0FC295A668}"/>
          </ac:grpSpMkLst>
        </pc:grpChg>
        <pc:grpChg chg="add del mod">
          <ac:chgData name="Angelina Nunziata (CREA-OFA)" userId="26c6a87d-5e2e-463b-9a52-1d82dbb391de" providerId="ADAL" clId="{74FCEB40-AE94-4B27-AEF8-141A5D79800E}" dt="2024-08-02T15:10:38.578" v="546" actId="478"/>
          <ac:grpSpMkLst>
            <pc:docMk/>
            <pc:sldMk cId="1494708041" sldId="256"/>
            <ac:grpSpMk id="43" creationId="{6EF73501-A501-6D43-3094-114A4A03D79C}"/>
          </ac:grpSpMkLst>
        </pc:grpChg>
        <pc:grpChg chg="mod">
          <ac:chgData name="Angelina Nunziata (CREA-OFA)" userId="26c6a87d-5e2e-463b-9a52-1d82dbb391de" providerId="ADAL" clId="{74FCEB40-AE94-4B27-AEF8-141A5D79800E}" dt="2024-08-02T14:16:25.821" v="0"/>
          <ac:grpSpMkLst>
            <pc:docMk/>
            <pc:sldMk cId="1494708041" sldId="256"/>
            <ac:grpSpMk id="45" creationId="{29C84CDB-A7FF-63AD-85A5-F51F4BD6F935}"/>
          </ac:grpSpMkLst>
        </pc:grpChg>
        <pc:grpChg chg="mod">
          <ac:chgData name="Angelina Nunziata (CREA-OFA)" userId="26c6a87d-5e2e-463b-9a52-1d82dbb391de" providerId="ADAL" clId="{74FCEB40-AE94-4B27-AEF8-141A5D79800E}" dt="2024-08-02T14:16:25.821" v="0"/>
          <ac:grpSpMkLst>
            <pc:docMk/>
            <pc:sldMk cId="1494708041" sldId="256"/>
            <ac:grpSpMk id="46" creationId="{D2EEB6D4-E238-8A71-B16F-2714CE6A9897}"/>
          </ac:grpSpMkLst>
        </pc:grpChg>
        <pc:grpChg chg="mod">
          <ac:chgData name="Angelina Nunziata (CREA-OFA)" userId="26c6a87d-5e2e-463b-9a52-1d82dbb391de" providerId="ADAL" clId="{74FCEB40-AE94-4B27-AEF8-141A5D79800E}" dt="2024-08-02T14:16:25.821" v="0"/>
          <ac:grpSpMkLst>
            <pc:docMk/>
            <pc:sldMk cId="1494708041" sldId="256"/>
            <ac:grpSpMk id="47" creationId="{6901A28F-6411-8A26-B62D-1BB81B7D341D}"/>
          </ac:grpSpMkLst>
        </pc:grpChg>
        <pc:grpChg chg="mod">
          <ac:chgData name="Angelina Nunziata (CREA-OFA)" userId="26c6a87d-5e2e-463b-9a52-1d82dbb391de" providerId="ADAL" clId="{74FCEB40-AE94-4B27-AEF8-141A5D79800E}" dt="2024-08-02T14:16:25.821" v="0"/>
          <ac:grpSpMkLst>
            <pc:docMk/>
            <pc:sldMk cId="1494708041" sldId="256"/>
            <ac:grpSpMk id="48" creationId="{094DA704-E248-BF8B-B9B4-2EF093DDBD3D}"/>
          </ac:grpSpMkLst>
        </pc:grpChg>
        <pc:grpChg chg="add del mod">
          <ac:chgData name="Angelina Nunziata (CREA-OFA)" userId="26c6a87d-5e2e-463b-9a52-1d82dbb391de" providerId="ADAL" clId="{74FCEB40-AE94-4B27-AEF8-141A5D79800E}" dt="2024-08-02T15:10:41.085" v="547" actId="478"/>
          <ac:grpSpMkLst>
            <pc:docMk/>
            <pc:sldMk cId="1494708041" sldId="256"/>
            <ac:grpSpMk id="60" creationId="{1B87AEC9-F713-B900-B621-67B7A807ED21}"/>
          </ac:grpSpMkLst>
        </pc:grpChg>
        <pc:grpChg chg="mod">
          <ac:chgData name="Angelina Nunziata (CREA-OFA)" userId="26c6a87d-5e2e-463b-9a52-1d82dbb391de" providerId="ADAL" clId="{74FCEB40-AE94-4B27-AEF8-141A5D79800E}" dt="2024-08-02T14:16:25.821" v="0"/>
          <ac:grpSpMkLst>
            <pc:docMk/>
            <pc:sldMk cId="1494708041" sldId="256"/>
            <ac:grpSpMk id="62" creationId="{CED8CFCF-0FB4-5CF7-090B-FF4FBE26DAB2}"/>
          </ac:grpSpMkLst>
        </pc:grpChg>
        <pc:grpChg chg="mod">
          <ac:chgData name="Angelina Nunziata (CREA-OFA)" userId="26c6a87d-5e2e-463b-9a52-1d82dbb391de" providerId="ADAL" clId="{74FCEB40-AE94-4B27-AEF8-141A5D79800E}" dt="2024-08-02T14:16:25.821" v="0"/>
          <ac:grpSpMkLst>
            <pc:docMk/>
            <pc:sldMk cId="1494708041" sldId="256"/>
            <ac:grpSpMk id="63" creationId="{C945622B-51DF-AF65-2CA7-C53AB314759A}"/>
          </ac:grpSpMkLst>
        </pc:grpChg>
        <pc:grpChg chg="mod">
          <ac:chgData name="Angelina Nunziata (CREA-OFA)" userId="26c6a87d-5e2e-463b-9a52-1d82dbb391de" providerId="ADAL" clId="{74FCEB40-AE94-4B27-AEF8-141A5D79800E}" dt="2024-08-02T14:16:25.821" v="0"/>
          <ac:grpSpMkLst>
            <pc:docMk/>
            <pc:sldMk cId="1494708041" sldId="256"/>
            <ac:grpSpMk id="64" creationId="{21AF5533-2F69-4077-8B3F-2FFC300CCF93}"/>
          </ac:grpSpMkLst>
        </pc:grpChg>
        <pc:grpChg chg="mod">
          <ac:chgData name="Angelina Nunziata (CREA-OFA)" userId="26c6a87d-5e2e-463b-9a52-1d82dbb391de" providerId="ADAL" clId="{74FCEB40-AE94-4B27-AEF8-141A5D79800E}" dt="2024-08-02T14:16:25.821" v="0"/>
          <ac:grpSpMkLst>
            <pc:docMk/>
            <pc:sldMk cId="1494708041" sldId="256"/>
            <ac:grpSpMk id="65" creationId="{1BCF0771-A0B7-C80B-DF4C-79AABFA3F6D7}"/>
          </ac:grpSpMkLst>
        </pc:grpChg>
        <pc:grpChg chg="add del mod">
          <ac:chgData name="Angelina Nunziata (CREA-OFA)" userId="26c6a87d-5e2e-463b-9a52-1d82dbb391de" providerId="ADAL" clId="{74FCEB40-AE94-4B27-AEF8-141A5D79800E}" dt="2024-08-02T15:10:48.945" v="549" actId="478"/>
          <ac:grpSpMkLst>
            <pc:docMk/>
            <pc:sldMk cId="1494708041" sldId="256"/>
            <ac:grpSpMk id="77" creationId="{1582F431-565B-F9D7-164F-6FEFD43482F3}"/>
          </ac:grpSpMkLst>
        </pc:grpChg>
        <pc:picChg chg="add mod">
          <ac:chgData name="Angelina Nunziata (CREA-OFA)" userId="26c6a87d-5e2e-463b-9a52-1d82dbb391de" providerId="ADAL" clId="{74FCEB40-AE94-4B27-AEF8-141A5D79800E}" dt="2024-08-02T14:26:47.607" v="90" actId="1076"/>
          <ac:picMkLst>
            <pc:docMk/>
            <pc:sldMk cId="1494708041" sldId="256"/>
            <ac:picMk id="81" creationId="{005E5FF0-8691-21D7-F514-055912F43053}"/>
          </ac:picMkLst>
        </pc:picChg>
        <pc:picChg chg="add mod">
          <ac:chgData name="Angelina Nunziata (CREA-OFA)" userId="26c6a87d-5e2e-463b-9a52-1d82dbb391de" providerId="ADAL" clId="{74FCEB40-AE94-4B27-AEF8-141A5D79800E}" dt="2024-08-02T14:26:52.533" v="91" actId="1076"/>
          <ac:picMkLst>
            <pc:docMk/>
            <pc:sldMk cId="1494708041" sldId="256"/>
            <ac:picMk id="82" creationId="{F9043DA7-6866-3728-9B6B-32DB70F56CB7}"/>
          </ac:picMkLst>
        </pc:picChg>
        <pc:picChg chg="add del mod">
          <ac:chgData name="Angelina Nunziata (CREA-OFA)" userId="26c6a87d-5e2e-463b-9a52-1d82dbb391de" providerId="ADAL" clId="{74FCEB40-AE94-4B27-AEF8-141A5D79800E}" dt="2024-08-02T15:10:44.854" v="548" actId="478"/>
          <ac:picMkLst>
            <pc:docMk/>
            <pc:sldMk cId="1494708041" sldId="256"/>
            <ac:picMk id="83" creationId="{7EED5A17-9A59-131A-D1B5-944DE30A9261}"/>
          </ac:picMkLst>
        </pc:picChg>
        <pc:picChg chg="add mod">
          <ac:chgData name="Angelina Nunziata (CREA-OFA)" userId="26c6a87d-5e2e-463b-9a52-1d82dbb391de" providerId="ADAL" clId="{74FCEB40-AE94-4B27-AEF8-141A5D79800E}" dt="2024-08-02T15:03:28.367" v="398" actId="14100"/>
          <ac:picMkLst>
            <pc:docMk/>
            <pc:sldMk cId="1494708041" sldId="256"/>
            <ac:picMk id="88" creationId="{D4E132A4-79E5-2D41-0AE2-8E583896D362}"/>
          </ac:picMkLst>
        </pc:picChg>
        <pc:picChg chg="add mod">
          <ac:chgData name="Angelina Nunziata (CREA-OFA)" userId="26c6a87d-5e2e-463b-9a52-1d82dbb391de" providerId="ADAL" clId="{74FCEB40-AE94-4B27-AEF8-141A5D79800E}" dt="2024-08-02T14:41:44.080" v="156" actId="14100"/>
          <ac:picMkLst>
            <pc:docMk/>
            <pc:sldMk cId="1494708041" sldId="256"/>
            <ac:picMk id="90" creationId="{72BB3BFC-195F-4C91-BF19-5DAEC8B10746}"/>
          </ac:picMkLst>
        </pc:picChg>
      </pc:sldChg>
    </pc:docChg>
  </pc:docChgLst>
  <pc:docChgLst>
    <pc:chgData name="Angelina Nunziata (CREA-OFA)" userId="26c6a87d-5e2e-463b-9a52-1d82dbb391de" providerId="ADAL" clId="{C0113F5A-867C-46DF-BD43-3A8872503F89}"/>
    <pc:docChg chg="undo custSel modSld">
      <pc:chgData name="Angelina Nunziata (CREA-OFA)" userId="26c6a87d-5e2e-463b-9a52-1d82dbb391de" providerId="ADAL" clId="{C0113F5A-867C-46DF-BD43-3A8872503F89}" dt="2024-09-06T10:37:36.349" v="194" actId="555"/>
      <pc:docMkLst>
        <pc:docMk/>
      </pc:docMkLst>
      <pc:sldChg chg="addSp delSp modSp mod">
        <pc:chgData name="Angelina Nunziata (CREA-OFA)" userId="26c6a87d-5e2e-463b-9a52-1d82dbb391de" providerId="ADAL" clId="{C0113F5A-867C-46DF-BD43-3A8872503F89}" dt="2024-09-06T10:37:36.349" v="194" actId="555"/>
        <pc:sldMkLst>
          <pc:docMk/>
          <pc:sldMk cId="1834436195" sldId="262"/>
        </pc:sldMkLst>
        <pc:spChg chg="mod">
          <ac:chgData name="Angelina Nunziata (CREA-OFA)" userId="26c6a87d-5e2e-463b-9a52-1d82dbb391de" providerId="ADAL" clId="{C0113F5A-867C-46DF-BD43-3A8872503F89}" dt="2024-09-06T09:05:19.658" v="42" actId="1076"/>
          <ac:spMkLst>
            <pc:docMk/>
            <pc:sldMk cId="1834436195" sldId="262"/>
            <ac:spMk id="3" creationId="{94785A5D-D004-EEB5-AEDB-C7F3E089370E}"/>
          </ac:spMkLst>
        </pc:spChg>
        <pc:spChg chg="mod">
          <ac:chgData name="Angelina Nunziata (CREA-OFA)" userId="26c6a87d-5e2e-463b-9a52-1d82dbb391de" providerId="ADAL" clId="{C0113F5A-867C-46DF-BD43-3A8872503F89}" dt="2024-09-06T10:26:38.540" v="126" actId="20577"/>
          <ac:spMkLst>
            <pc:docMk/>
            <pc:sldMk cId="1834436195" sldId="262"/>
            <ac:spMk id="8" creationId="{E6054D94-2B63-4FAF-B749-DD8AA656B1DB}"/>
          </ac:spMkLst>
        </pc:spChg>
        <pc:spChg chg="mod">
          <ac:chgData name="Angelina Nunziata (CREA-OFA)" userId="26c6a87d-5e2e-463b-9a52-1d82dbb391de" providerId="ADAL" clId="{C0113F5A-867C-46DF-BD43-3A8872503F89}" dt="2024-09-06T10:31:24.602" v="142" actId="12788"/>
          <ac:spMkLst>
            <pc:docMk/>
            <pc:sldMk cId="1834436195" sldId="262"/>
            <ac:spMk id="9" creationId="{D1D6D946-2D26-45C9-AF95-89A6099CC52D}"/>
          </ac:spMkLst>
        </pc:spChg>
        <pc:spChg chg="mod">
          <ac:chgData name="Angelina Nunziata (CREA-OFA)" userId="26c6a87d-5e2e-463b-9a52-1d82dbb391de" providerId="ADAL" clId="{C0113F5A-867C-46DF-BD43-3A8872503F89}" dt="2024-09-06T10:31:24.602" v="142" actId="12788"/>
          <ac:spMkLst>
            <pc:docMk/>
            <pc:sldMk cId="1834436195" sldId="262"/>
            <ac:spMk id="10" creationId="{707FA9DC-BB54-4BAD-B71F-11D8BDA3F848}"/>
          </ac:spMkLst>
        </pc:spChg>
        <pc:spChg chg="mod">
          <ac:chgData name="Angelina Nunziata (CREA-OFA)" userId="26c6a87d-5e2e-463b-9a52-1d82dbb391de" providerId="ADAL" clId="{C0113F5A-867C-46DF-BD43-3A8872503F89}" dt="2024-09-06T09:06:28.672" v="45" actId="164"/>
          <ac:spMkLst>
            <pc:docMk/>
            <pc:sldMk cId="1834436195" sldId="262"/>
            <ac:spMk id="12" creationId="{00000000-0000-0000-0000-000000000000}"/>
          </ac:spMkLst>
        </pc:spChg>
        <pc:spChg chg="mod">
          <ac:chgData name="Angelina Nunziata (CREA-OFA)" userId="26c6a87d-5e2e-463b-9a52-1d82dbb391de" providerId="ADAL" clId="{C0113F5A-867C-46DF-BD43-3A8872503F89}" dt="2024-09-06T10:31:24.602" v="142" actId="12788"/>
          <ac:spMkLst>
            <pc:docMk/>
            <pc:sldMk cId="1834436195" sldId="262"/>
            <ac:spMk id="13" creationId="{00000000-0000-0000-0000-000000000000}"/>
          </ac:spMkLst>
        </pc:spChg>
        <pc:spChg chg="mod">
          <ac:chgData name="Angelina Nunziata (CREA-OFA)" userId="26c6a87d-5e2e-463b-9a52-1d82dbb391de" providerId="ADAL" clId="{C0113F5A-867C-46DF-BD43-3A8872503F89}" dt="2024-09-06T10:33:38.786" v="177" actId="1038"/>
          <ac:spMkLst>
            <pc:docMk/>
            <pc:sldMk cId="1834436195" sldId="262"/>
            <ac:spMk id="14" creationId="{00000000-0000-0000-0000-000000000000}"/>
          </ac:spMkLst>
        </pc:spChg>
        <pc:spChg chg="mod">
          <ac:chgData name="Angelina Nunziata (CREA-OFA)" userId="26c6a87d-5e2e-463b-9a52-1d82dbb391de" providerId="ADAL" clId="{C0113F5A-867C-46DF-BD43-3A8872503F89}" dt="2024-09-06T10:31:24.602" v="142" actId="12788"/>
          <ac:spMkLst>
            <pc:docMk/>
            <pc:sldMk cId="1834436195" sldId="262"/>
            <ac:spMk id="20" creationId="{D1D6D946-2D26-45C9-AF95-89A6099CC52D}"/>
          </ac:spMkLst>
        </pc:spChg>
        <pc:spChg chg="mod">
          <ac:chgData name="Angelina Nunziata (CREA-OFA)" userId="26c6a87d-5e2e-463b-9a52-1d82dbb391de" providerId="ADAL" clId="{C0113F5A-867C-46DF-BD43-3A8872503F89}" dt="2024-09-06T09:03:51.709" v="34" actId="313"/>
          <ac:spMkLst>
            <pc:docMk/>
            <pc:sldMk cId="1834436195" sldId="262"/>
            <ac:spMk id="22" creationId="{00000000-0000-0000-0000-000000000000}"/>
          </ac:spMkLst>
        </pc:spChg>
        <pc:spChg chg="mod">
          <ac:chgData name="Angelina Nunziata (CREA-OFA)" userId="26c6a87d-5e2e-463b-9a52-1d82dbb391de" providerId="ADAL" clId="{C0113F5A-867C-46DF-BD43-3A8872503F89}" dt="2024-09-06T10:31:24.602" v="142" actId="12788"/>
          <ac:spMkLst>
            <pc:docMk/>
            <pc:sldMk cId="1834436195" sldId="262"/>
            <ac:spMk id="23" creationId="{049BCE25-8E44-8B47-3F44-9DA216E7F06D}"/>
          </ac:spMkLst>
        </pc:spChg>
        <pc:spChg chg="mod">
          <ac:chgData name="Angelina Nunziata (CREA-OFA)" userId="26c6a87d-5e2e-463b-9a52-1d82dbb391de" providerId="ADAL" clId="{C0113F5A-867C-46DF-BD43-3A8872503F89}" dt="2024-09-06T09:06:28.672" v="45" actId="164"/>
          <ac:spMkLst>
            <pc:docMk/>
            <pc:sldMk cId="1834436195" sldId="262"/>
            <ac:spMk id="27" creationId="{00000000-0000-0000-0000-000000000000}"/>
          </ac:spMkLst>
        </pc:spChg>
        <pc:spChg chg="del">
          <ac:chgData name="Angelina Nunziata (CREA-OFA)" userId="26c6a87d-5e2e-463b-9a52-1d82dbb391de" providerId="ADAL" clId="{C0113F5A-867C-46DF-BD43-3A8872503F89}" dt="2024-09-06T09:04:05.307" v="36" actId="478"/>
          <ac:spMkLst>
            <pc:docMk/>
            <pc:sldMk cId="1834436195" sldId="262"/>
            <ac:spMk id="30" creationId="{00000000-0000-0000-0000-000000000000}"/>
          </ac:spMkLst>
        </pc:spChg>
        <pc:spChg chg="del mod">
          <ac:chgData name="Angelina Nunziata (CREA-OFA)" userId="26c6a87d-5e2e-463b-9a52-1d82dbb391de" providerId="ADAL" clId="{C0113F5A-867C-46DF-BD43-3A8872503F89}" dt="2024-09-06T09:04:02.189" v="35" actId="478"/>
          <ac:spMkLst>
            <pc:docMk/>
            <pc:sldMk cId="1834436195" sldId="262"/>
            <ac:spMk id="33" creationId="{00000000-0000-0000-0000-000000000000}"/>
          </ac:spMkLst>
        </pc:spChg>
        <pc:spChg chg="mod">
          <ac:chgData name="Angelina Nunziata (CREA-OFA)" userId="26c6a87d-5e2e-463b-9a52-1d82dbb391de" providerId="ADAL" clId="{C0113F5A-867C-46DF-BD43-3A8872503F89}" dt="2024-09-06T10:33:05.051" v="168" actId="1038"/>
          <ac:spMkLst>
            <pc:docMk/>
            <pc:sldMk cId="1834436195" sldId="262"/>
            <ac:spMk id="34" creationId="{00000000-0000-0000-0000-000000000000}"/>
          </ac:spMkLst>
        </pc:spChg>
        <pc:spChg chg="mod">
          <ac:chgData name="Angelina Nunziata (CREA-OFA)" userId="26c6a87d-5e2e-463b-9a52-1d82dbb391de" providerId="ADAL" clId="{C0113F5A-867C-46DF-BD43-3A8872503F89}" dt="2024-09-06T08:57:11.161" v="31" actId="20577"/>
          <ac:spMkLst>
            <pc:docMk/>
            <pc:sldMk cId="1834436195" sldId="262"/>
            <ac:spMk id="72" creationId="{03C63B56-0842-34BE-1AA5-8BD2B9EE798A}"/>
          </ac:spMkLst>
        </pc:spChg>
        <pc:spChg chg="mod">
          <ac:chgData name="Angelina Nunziata (CREA-OFA)" userId="26c6a87d-5e2e-463b-9a52-1d82dbb391de" providerId="ADAL" clId="{C0113F5A-867C-46DF-BD43-3A8872503F89}" dt="2024-09-06T08:44:49.157" v="7" actId="20577"/>
          <ac:spMkLst>
            <pc:docMk/>
            <pc:sldMk cId="1834436195" sldId="262"/>
            <ac:spMk id="76" creationId="{03C63B56-0842-34BE-1AA5-8BD2B9EE798A}"/>
          </ac:spMkLst>
        </pc:spChg>
        <pc:spChg chg="mod">
          <ac:chgData name="Angelina Nunziata (CREA-OFA)" userId="26c6a87d-5e2e-463b-9a52-1d82dbb391de" providerId="ADAL" clId="{C0113F5A-867C-46DF-BD43-3A8872503F89}" dt="2024-09-06T09:06:39.954" v="48" actId="1076"/>
          <ac:spMkLst>
            <pc:docMk/>
            <pc:sldMk cId="1834436195" sldId="262"/>
            <ac:spMk id="79" creationId="{00000000-0000-0000-0000-000000000000}"/>
          </ac:spMkLst>
        </pc:spChg>
        <pc:spChg chg="mod">
          <ac:chgData name="Angelina Nunziata (CREA-OFA)" userId="26c6a87d-5e2e-463b-9a52-1d82dbb391de" providerId="ADAL" clId="{C0113F5A-867C-46DF-BD43-3A8872503F89}" dt="2024-09-06T09:06:28.672" v="45" actId="164"/>
          <ac:spMkLst>
            <pc:docMk/>
            <pc:sldMk cId="1834436195" sldId="262"/>
            <ac:spMk id="80" creationId="{00000000-0000-0000-0000-000000000000}"/>
          </ac:spMkLst>
        </pc:spChg>
        <pc:spChg chg="mod">
          <ac:chgData name="Angelina Nunziata (CREA-OFA)" userId="26c6a87d-5e2e-463b-9a52-1d82dbb391de" providerId="ADAL" clId="{C0113F5A-867C-46DF-BD43-3A8872503F89}" dt="2024-09-06T10:27:03.794" v="127" actId="555"/>
          <ac:spMkLst>
            <pc:docMk/>
            <pc:sldMk cId="1834436195" sldId="262"/>
            <ac:spMk id="85" creationId="{03C63B56-0842-34BE-1AA5-8BD2B9EE798A}"/>
          </ac:spMkLst>
        </pc:spChg>
        <pc:spChg chg="mod">
          <ac:chgData name="Angelina Nunziata (CREA-OFA)" userId="26c6a87d-5e2e-463b-9a52-1d82dbb391de" providerId="ADAL" clId="{C0113F5A-867C-46DF-BD43-3A8872503F89}" dt="2024-09-06T10:32:56.434" v="160" actId="1038"/>
          <ac:spMkLst>
            <pc:docMk/>
            <pc:sldMk cId="1834436195" sldId="262"/>
            <ac:spMk id="86" creationId="{344E80BE-A643-327D-966B-51C0376F717E}"/>
          </ac:spMkLst>
        </pc:spChg>
        <pc:spChg chg="mod">
          <ac:chgData name="Angelina Nunziata (CREA-OFA)" userId="26c6a87d-5e2e-463b-9a52-1d82dbb391de" providerId="ADAL" clId="{C0113F5A-867C-46DF-BD43-3A8872503F89}" dt="2024-09-06T09:06:28.672" v="45" actId="164"/>
          <ac:spMkLst>
            <pc:docMk/>
            <pc:sldMk cId="1834436195" sldId="262"/>
            <ac:spMk id="90" creationId="{00000000-0000-0000-0000-000000000000}"/>
          </ac:spMkLst>
        </pc:spChg>
        <pc:spChg chg="mod">
          <ac:chgData name="Angelina Nunziata (CREA-OFA)" userId="26c6a87d-5e2e-463b-9a52-1d82dbb391de" providerId="ADAL" clId="{C0113F5A-867C-46DF-BD43-3A8872503F89}" dt="2024-09-06T09:06:28.672" v="45" actId="164"/>
          <ac:spMkLst>
            <pc:docMk/>
            <pc:sldMk cId="1834436195" sldId="262"/>
            <ac:spMk id="92" creationId="{00000000-0000-0000-0000-000000000000}"/>
          </ac:spMkLst>
        </pc:spChg>
        <pc:spChg chg="mod">
          <ac:chgData name="Angelina Nunziata (CREA-OFA)" userId="26c6a87d-5e2e-463b-9a52-1d82dbb391de" providerId="ADAL" clId="{C0113F5A-867C-46DF-BD43-3A8872503F89}" dt="2024-09-06T09:06:28.672" v="45" actId="164"/>
          <ac:spMkLst>
            <pc:docMk/>
            <pc:sldMk cId="1834436195" sldId="262"/>
            <ac:spMk id="93" creationId="{00000000-0000-0000-0000-000000000000}"/>
          </ac:spMkLst>
        </pc:spChg>
        <pc:spChg chg="mod">
          <ac:chgData name="Angelina Nunziata (CREA-OFA)" userId="26c6a87d-5e2e-463b-9a52-1d82dbb391de" providerId="ADAL" clId="{C0113F5A-867C-46DF-BD43-3A8872503F89}" dt="2024-09-06T10:33:38.786" v="177" actId="1038"/>
          <ac:spMkLst>
            <pc:docMk/>
            <pc:sldMk cId="1834436195" sldId="262"/>
            <ac:spMk id="95" creationId="{00000000-0000-0000-0000-000000000000}"/>
          </ac:spMkLst>
        </pc:spChg>
        <pc:spChg chg="mod">
          <ac:chgData name="Angelina Nunziata (CREA-OFA)" userId="26c6a87d-5e2e-463b-9a52-1d82dbb391de" providerId="ADAL" clId="{C0113F5A-867C-46DF-BD43-3A8872503F89}" dt="2024-09-06T09:06:28.672" v="45" actId="164"/>
          <ac:spMkLst>
            <pc:docMk/>
            <pc:sldMk cId="1834436195" sldId="262"/>
            <ac:spMk id="96" creationId="{F04F23DB-D3F0-AB55-8B12-A0055EFF2ABA}"/>
          </ac:spMkLst>
        </pc:spChg>
        <pc:spChg chg="mod">
          <ac:chgData name="Angelina Nunziata (CREA-OFA)" userId="26c6a87d-5e2e-463b-9a52-1d82dbb391de" providerId="ADAL" clId="{C0113F5A-867C-46DF-BD43-3A8872503F89}" dt="2024-09-06T09:06:28.672" v="45" actId="164"/>
          <ac:spMkLst>
            <pc:docMk/>
            <pc:sldMk cId="1834436195" sldId="262"/>
            <ac:spMk id="101" creationId="{F04F23DB-D3F0-AB55-8B12-A0055EFF2ABA}"/>
          </ac:spMkLst>
        </pc:spChg>
        <pc:spChg chg="mod">
          <ac:chgData name="Angelina Nunziata (CREA-OFA)" userId="26c6a87d-5e2e-463b-9a52-1d82dbb391de" providerId="ADAL" clId="{C0113F5A-867C-46DF-BD43-3A8872503F89}" dt="2024-09-06T09:06:28.672" v="45" actId="164"/>
          <ac:spMkLst>
            <pc:docMk/>
            <pc:sldMk cId="1834436195" sldId="262"/>
            <ac:spMk id="104" creationId="{F04F23DB-D3F0-AB55-8B12-A0055EFF2ABA}"/>
          </ac:spMkLst>
        </pc:spChg>
        <pc:spChg chg="mod">
          <ac:chgData name="Angelina Nunziata (CREA-OFA)" userId="26c6a87d-5e2e-463b-9a52-1d82dbb391de" providerId="ADAL" clId="{C0113F5A-867C-46DF-BD43-3A8872503F89}" dt="2024-09-06T10:33:38.786" v="177" actId="1038"/>
          <ac:spMkLst>
            <pc:docMk/>
            <pc:sldMk cId="1834436195" sldId="262"/>
            <ac:spMk id="111" creationId="{00000000-0000-0000-0000-000000000000}"/>
          </ac:spMkLst>
        </pc:spChg>
        <pc:spChg chg="mod">
          <ac:chgData name="Angelina Nunziata (CREA-OFA)" userId="26c6a87d-5e2e-463b-9a52-1d82dbb391de" providerId="ADAL" clId="{C0113F5A-867C-46DF-BD43-3A8872503F89}" dt="2024-09-06T10:37:36.349" v="194" actId="555"/>
          <ac:spMkLst>
            <pc:docMk/>
            <pc:sldMk cId="1834436195" sldId="262"/>
            <ac:spMk id="118" creationId="{03C63B56-0842-34BE-1AA5-8BD2B9EE798A}"/>
          </ac:spMkLst>
        </pc:spChg>
        <pc:spChg chg="mod">
          <ac:chgData name="Angelina Nunziata (CREA-OFA)" userId="26c6a87d-5e2e-463b-9a52-1d82dbb391de" providerId="ADAL" clId="{C0113F5A-867C-46DF-BD43-3A8872503F89}" dt="2024-09-06T10:37:36.349" v="194" actId="555"/>
          <ac:spMkLst>
            <pc:docMk/>
            <pc:sldMk cId="1834436195" sldId="262"/>
            <ac:spMk id="119" creationId="{03C63B56-0842-34BE-1AA5-8BD2B9EE798A}"/>
          </ac:spMkLst>
        </pc:spChg>
        <pc:spChg chg="mod">
          <ac:chgData name="Angelina Nunziata (CREA-OFA)" userId="26c6a87d-5e2e-463b-9a52-1d82dbb391de" providerId="ADAL" clId="{C0113F5A-867C-46DF-BD43-3A8872503F89}" dt="2024-09-06T09:06:40.501" v="49" actId="1076"/>
          <ac:spMkLst>
            <pc:docMk/>
            <pc:sldMk cId="1834436195" sldId="262"/>
            <ac:spMk id="122" creationId="{00000000-0000-0000-0000-000000000000}"/>
          </ac:spMkLst>
        </pc:spChg>
        <pc:spChg chg="mod">
          <ac:chgData name="Angelina Nunziata (CREA-OFA)" userId="26c6a87d-5e2e-463b-9a52-1d82dbb391de" providerId="ADAL" clId="{C0113F5A-867C-46DF-BD43-3A8872503F89}" dt="2024-09-06T10:31:24.602" v="142" actId="12788"/>
          <ac:spMkLst>
            <pc:docMk/>
            <pc:sldMk cId="1834436195" sldId="262"/>
            <ac:spMk id="139" creationId="{00000000-0000-0000-0000-000000000000}"/>
          </ac:spMkLst>
        </pc:spChg>
        <pc:spChg chg="mod">
          <ac:chgData name="Angelina Nunziata (CREA-OFA)" userId="26c6a87d-5e2e-463b-9a52-1d82dbb391de" providerId="ADAL" clId="{C0113F5A-867C-46DF-BD43-3A8872503F89}" dt="2024-09-06T10:33:38.786" v="177" actId="1038"/>
          <ac:spMkLst>
            <pc:docMk/>
            <pc:sldMk cId="1834436195" sldId="262"/>
            <ac:spMk id="147" creationId="{86A39F84-0B38-FE92-AF93-BEE227AB43D2}"/>
          </ac:spMkLst>
        </pc:spChg>
        <pc:grpChg chg="add mod">
          <ac:chgData name="Angelina Nunziata (CREA-OFA)" userId="26c6a87d-5e2e-463b-9a52-1d82dbb391de" providerId="ADAL" clId="{C0113F5A-867C-46DF-BD43-3A8872503F89}" dt="2024-09-06T09:06:28.672" v="45" actId="164"/>
          <ac:grpSpMkLst>
            <pc:docMk/>
            <pc:sldMk cId="1834436195" sldId="262"/>
            <ac:grpSpMk id="11" creationId="{4D21AA1F-66F7-5AE2-D67D-92324E9089EE}"/>
          </ac:grpSpMkLst>
        </pc:grpChg>
        <pc:grpChg chg="mod">
          <ac:chgData name="Angelina Nunziata (CREA-OFA)" userId="26c6a87d-5e2e-463b-9a52-1d82dbb391de" providerId="ADAL" clId="{C0113F5A-867C-46DF-BD43-3A8872503F89}" dt="2024-09-06T10:33:38.786" v="177" actId="1038"/>
          <ac:grpSpMkLst>
            <pc:docMk/>
            <pc:sldMk cId="1834436195" sldId="262"/>
            <ac:grpSpMk id="15" creationId="{00000000-0000-0000-0000-000000000000}"/>
          </ac:grpSpMkLst>
        </pc:grpChg>
        <pc:picChg chg="add mod modCrop">
          <ac:chgData name="Angelina Nunziata (CREA-OFA)" userId="26c6a87d-5e2e-463b-9a52-1d82dbb391de" providerId="ADAL" clId="{C0113F5A-867C-46DF-BD43-3A8872503F89}" dt="2024-09-06T10:32:56.434" v="160" actId="1038"/>
          <ac:picMkLst>
            <pc:docMk/>
            <pc:sldMk cId="1834436195" sldId="262"/>
            <ac:picMk id="4" creationId="{2E246C0F-2BC2-06A7-48BA-DC0836993873}"/>
          </ac:picMkLst>
        </pc:picChg>
        <pc:picChg chg="mod">
          <ac:chgData name="Angelina Nunziata (CREA-OFA)" userId="26c6a87d-5e2e-463b-9a52-1d82dbb391de" providerId="ADAL" clId="{C0113F5A-867C-46DF-BD43-3A8872503F89}" dt="2024-09-06T10:32:56.434" v="160" actId="1038"/>
          <ac:picMkLst>
            <pc:docMk/>
            <pc:sldMk cId="1834436195" sldId="262"/>
            <ac:picMk id="24" creationId="{72BB3BFC-195F-4C91-BF19-5DAEC8B10746}"/>
          </ac:picMkLst>
        </pc:picChg>
        <pc:picChg chg="mod">
          <ac:chgData name="Angelina Nunziata (CREA-OFA)" userId="26c6a87d-5e2e-463b-9a52-1d82dbb391de" providerId="ADAL" clId="{C0113F5A-867C-46DF-BD43-3A8872503F89}" dt="2024-09-06T10:33:05.051" v="168" actId="1038"/>
          <ac:picMkLst>
            <pc:docMk/>
            <pc:sldMk cId="1834436195" sldId="262"/>
            <ac:picMk id="103" creationId="{00000000-0000-0000-0000-000000000000}"/>
          </ac:picMkLst>
        </pc:picChg>
        <pc:picChg chg="mod">
          <ac:chgData name="Angelina Nunziata (CREA-OFA)" userId="26c6a87d-5e2e-463b-9a52-1d82dbb391de" providerId="ADAL" clId="{C0113F5A-867C-46DF-BD43-3A8872503F89}" dt="2024-09-06T10:33:38.786" v="177" actId="1038"/>
          <ac:picMkLst>
            <pc:docMk/>
            <pc:sldMk cId="1834436195" sldId="262"/>
            <ac:picMk id="144" creationId="{56532C68-88A3-F2A0-A4B8-77C15920738A}"/>
          </ac:picMkLst>
        </pc:picChg>
        <pc:cxnChg chg="mod">
          <ac:chgData name="Angelina Nunziata (CREA-OFA)" userId="26c6a87d-5e2e-463b-9a52-1d82dbb391de" providerId="ADAL" clId="{C0113F5A-867C-46DF-BD43-3A8872503F89}" dt="2024-09-06T10:36:35.666" v="192" actId="1076"/>
          <ac:cxnSpMkLst>
            <pc:docMk/>
            <pc:sldMk cId="1834436195" sldId="262"/>
            <ac:cxnSpMk id="18" creationId="{00000000-0000-0000-0000-000000000000}"/>
          </ac:cxnSpMkLst>
        </pc:cxnChg>
        <pc:cxnChg chg="mod">
          <ac:chgData name="Angelina Nunziata (CREA-OFA)" userId="26c6a87d-5e2e-463b-9a52-1d82dbb391de" providerId="ADAL" clId="{C0113F5A-867C-46DF-BD43-3A8872503F89}" dt="2024-09-06T10:37:16.130" v="193" actId="1076"/>
          <ac:cxnSpMkLst>
            <pc:docMk/>
            <pc:sldMk cId="1834436195" sldId="262"/>
            <ac:cxnSpMk id="102" creationId="{00000000-0000-0000-0000-000000000000}"/>
          </ac:cxnSpMkLst>
        </pc:cxnChg>
      </pc:sldChg>
    </pc:docChg>
  </pc:docChgLst>
  <pc:docChgLst>
    <pc:chgData name="Angelina Nunziata (CREA-OFA)" userId="26c6a87d-5e2e-463b-9a52-1d82dbb391de" providerId="ADAL" clId="{68C0784F-9DB2-4426-878F-EF0FAF838D1C}"/>
    <pc:docChg chg="undo custSel modSld">
      <pc:chgData name="Angelina Nunziata (CREA-OFA)" userId="26c6a87d-5e2e-463b-9a52-1d82dbb391de" providerId="ADAL" clId="{68C0784F-9DB2-4426-878F-EF0FAF838D1C}" dt="2024-09-03T13:29:41.249" v="338" actId="20577"/>
      <pc:docMkLst>
        <pc:docMk/>
      </pc:docMkLst>
      <pc:sldChg chg="delSp modSp mod">
        <pc:chgData name="Angelina Nunziata (CREA-OFA)" userId="26c6a87d-5e2e-463b-9a52-1d82dbb391de" providerId="ADAL" clId="{68C0784F-9DB2-4426-878F-EF0FAF838D1C}" dt="2024-09-03T13:29:41.249" v="338" actId="20577"/>
        <pc:sldMkLst>
          <pc:docMk/>
          <pc:sldMk cId="3884461566" sldId="259"/>
        </pc:sldMkLst>
        <pc:spChg chg="mod">
          <ac:chgData name="Angelina Nunziata (CREA-OFA)" userId="26c6a87d-5e2e-463b-9a52-1d82dbb391de" providerId="ADAL" clId="{68C0784F-9DB2-4426-878F-EF0FAF838D1C}" dt="2024-09-03T13:29:41.249" v="338" actId="20577"/>
          <ac:spMkLst>
            <pc:docMk/>
            <pc:sldMk cId="3884461566" sldId="259"/>
            <ac:spMk id="3" creationId="{94785A5D-D004-EEB5-AEDB-C7F3E089370E}"/>
          </ac:spMkLst>
        </pc:spChg>
        <pc:spChg chg="mod">
          <ac:chgData name="Angelina Nunziata (CREA-OFA)" userId="26c6a87d-5e2e-463b-9a52-1d82dbb391de" providerId="ADAL" clId="{68C0784F-9DB2-4426-878F-EF0FAF838D1C}" dt="2024-09-03T13:11:36.309" v="29" actId="120"/>
          <ac:spMkLst>
            <pc:docMk/>
            <pc:sldMk cId="3884461566" sldId="259"/>
            <ac:spMk id="12" creationId="{00000000-0000-0000-0000-000000000000}"/>
          </ac:spMkLst>
        </pc:spChg>
        <pc:spChg chg="mod">
          <ac:chgData name="Angelina Nunziata (CREA-OFA)" userId="26c6a87d-5e2e-463b-9a52-1d82dbb391de" providerId="ADAL" clId="{68C0784F-9DB2-4426-878F-EF0FAF838D1C}" dt="2024-09-03T13:10:40.323" v="18" actId="20577"/>
          <ac:spMkLst>
            <pc:docMk/>
            <pc:sldMk cId="3884461566" sldId="259"/>
            <ac:spMk id="34" creationId="{00000000-0000-0000-0000-000000000000}"/>
          </ac:spMkLst>
        </pc:spChg>
        <pc:picChg chg="del mod">
          <ac:chgData name="Angelina Nunziata (CREA-OFA)" userId="26c6a87d-5e2e-463b-9a52-1d82dbb391de" providerId="ADAL" clId="{68C0784F-9DB2-4426-878F-EF0FAF838D1C}" dt="2024-09-03T13:19:05.514" v="33" actId="478"/>
          <ac:picMkLst>
            <pc:docMk/>
            <pc:sldMk cId="3884461566" sldId="259"/>
            <ac:picMk id="14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23488-72FE-4122-989E-362A3E6D6DD6}" type="datetimeFigureOut">
              <a:rPr lang="it-IT" smtClean="0"/>
              <a:t>06/09/2024</a:t>
            </a:fld>
            <a:endParaRPr lang="it-IT"/>
          </a:p>
        </p:txBody>
      </p:sp>
      <p:sp>
        <p:nvSpPr>
          <p:cNvPr id="4" name="Segnaposto immagine diapositiva 3"/>
          <p:cNvSpPr>
            <a:spLocks noGrp="1" noRot="1" noChangeAspect="1"/>
          </p:cNvSpPr>
          <p:nvPr>
            <p:ph type="sldImg" idx="2"/>
          </p:nvPr>
        </p:nvSpPr>
        <p:spPr>
          <a:xfrm>
            <a:off x="2349500" y="1143000"/>
            <a:ext cx="21590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421B7-8102-4FD7-95D2-FD9DF1CBC382}" type="slidenum">
              <a:rPr lang="it-IT" smtClean="0"/>
              <a:t>‹N›</a:t>
            </a:fld>
            <a:endParaRPr lang="it-IT"/>
          </a:p>
        </p:txBody>
      </p:sp>
    </p:spTree>
    <p:extLst>
      <p:ext uri="{BB962C8B-B14F-4D97-AF65-F5344CB8AC3E}">
        <p14:creationId xmlns:p14="http://schemas.microsoft.com/office/powerpoint/2010/main" val="215395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C6421B7-8102-4FD7-95D2-FD9DF1CBC382}" type="slidenum">
              <a:rPr lang="it-IT" smtClean="0"/>
              <a:t>1</a:t>
            </a:fld>
            <a:endParaRPr lang="it-IT"/>
          </a:p>
        </p:txBody>
      </p:sp>
    </p:spTree>
    <p:extLst>
      <p:ext uri="{BB962C8B-B14F-4D97-AF65-F5344CB8AC3E}">
        <p14:creationId xmlns:p14="http://schemas.microsoft.com/office/powerpoint/2010/main" val="273127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9FD642B-9BD8-4448-9170-817BF5C92B8D}"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7CB31-E546-4C66-B71B-529E42D3436B}" type="slidenum">
              <a:rPr lang="en-GB" smtClean="0"/>
              <a:t>‹N›</a:t>
            </a:fld>
            <a:endParaRPr lang="en-GB"/>
          </a:p>
        </p:txBody>
      </p:sp>
    </p:spTree>
    <p:extLst>
      <p:ext uri="{BB962C8B-B14F-4D97-AF65-F5344CB8AC3E}">
        <p14:creationId xmlns:p14="http://schemas.microsoft.com/office/powerpoint/2010/main" val="3120490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FD642B-9BD8-4448-9170-817BF5C92B8D}"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7CB31-E546-4C66-B71B-529E42D3436B}" type="slidenum">
              <a:rPr lang="en-GB" smtClean="0"/>
              <a:t>‹N›</a:t>
            </a:fld>
            <a:endParaRPr lang="en-GB"/>
          </a:p>
        </p:txBody>
      </p:sp>
    </p:spTree>
    <p:extLst>
      <p:ext uri="{BB962C8B-B14F-4D97-AF65-F5344CB8AC3E}">
        <p14:creationId xmlns:p14="http://schemas.microsoft.com/office/powerpoint/2010/main" val="264288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FD642B-9BD8-4448-9170-817BF5C92B8D}"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7CB31-E546-4C66-B71B-529E42D3436B}" type="slidenum">
              <a:rPr lang="en-GB" smtClean="0"/>
              <a:t>‹N›</a:t>
            </a:fld>
            <a:endParaRPr lang="en-GB"/>
          </a:p>
        </p:txBody>
      </p:sp>
    </p:spTree>
    <p:extLst>
      <p:ext uri="{BB962C8B-B14F-4D97-AF65-F5344CB8AC3E}">
        <p14:creationId xmlns:p14="http://schemas.microsoft.com/office/powerpoint/2010/main" val="422686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9FD642B-9BD8-4448-9170-817BF5C92B8D}"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7CB31-E546-4C66-B71B-529E42D3436B}" type="slidenum">
              <a:rPr lang="en-GB" smtClean="0"/>
              <a:t>‹N›</a:t>
            </a:fld>
            <a:endParaRPr lang="en-GB"/>
          </a:p>
        </p:txBody>
      </p:sp>
    </p:spTree>
    <p:extLst>
      <p:ext uri="{BB962C8B-B14F-4D97-AF65-F5344CB8AC3E}">
        <p14:creationId xmlns:p14="http://schemas.microsoft.com/office/powerpoint/2010/main" val="178244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09FD642B-9BD8-4448-9170-817BF5C92B8D}"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7CB31-E546-4C66-B71B-529E42D3436B}" type="slidenum">
              <a:rPr lang="en-GB" smtClean="0"/>
              <a:t>‹N›</a:t>
            </a:fld>
            <a:endParaRPr lang="en-GB"/>
          </a:p>
        </p:txBody>
      </p:sp>
    </p:spTree>
    <p:extLst>
      <p:ext uri="{BB962C8B-B14F-4D97-AF65-F5344CB8AC3E}">
        <p14:creationId xmlns:p14="http://schemas.microsoft.com/office/powerpoint/2010/main" val="260724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9FD642B-9BD8-4448-9170-817BF5C92B8D}"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7CB31-E546-4C66-B71B-529E42D3436B}" type="slidenum">
              <a:rPr lang="en-GB" smtClean="0"/>
              <a:t>‹N›</a:t>
            </a:fld>
            <a:endParaRPr lang="en-GB"/>
          </a:p>
        </p:txBody>
      </p:sp>
    </p:spTree>
    <p:extLst>
      <p:ext uri="{BB962C8B-B14F-4D97-AF65-F5344CB8AC3E}">
        <p14:creationId xmlns:p14="http://schemas.microsoft.com/office/powerpoint/2010/main" val="146063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it-IT"/>
              <a:t>Modifica gli stili del testo dello schema</a:t>
            </a:r>
          </a:p>
        </p:txBody>
      </p:sp>
      <p:sp>
        <p:nvSpPr>
          <p:cNvPr id="4" name="Content Placeholder 3"/>
          <p:cNvSpPr>
            <a:spLocks noGrp="1"/>
          </p:cNvSpPr>
          <p:nvPr>
            <p:ph sz="half" idx="2"/>
          </p:nvPr>
        </p:nvSpPr>
        <p:spPr>
          <a:xfrm>
            <a:off x="1735783" y="13149904"/>
            <a:ext cx="10660769" cy="1934152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it-IT"/>
              <a:t>Modifica gli stili del testo dello schema</a:t>
            </a:r>
          </a:p>
        </p:txBody>
      </p:sp>
      <p:sp>
        <p:nvSpPr>
          <p:cNvPr id="6" name="Content Placeholder 5"/>
          <p:cNvSpPr>
            <a:spLocks noGrp="1"/>
          </p:cNvSpPr>
          <p:nvPr>
            <p:ph sz="quarter" idx="4"/>
          </p:nvPr>
        </p:nvSpPr>
        <p:spPr>
          <a:xfrm>
            <a:off x="12757489" y="13149904"/>
            <a:ext cx="10713272" cy="1934152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9FD642B-9BD8-4448-9170-817BF5C92B8D}" type="datetimeFigureOut">
              <a:rPr lang="en-GB" smtClean="0"/>
              <a:t>06/09/2024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A7CB31-E546-4C66-B71B-529E42D3436B}" type="slidenum">
              <a:rPr lang="en-GB" smtClean="0"/>
              <a:t>‹N›</a:t>
            </a:fld>
            <a:endParaRPr lang="en-GB"/>
          </a:p>
        </p:txBody>
      </p:sp>
    </p:spTree>
    <p:extLst>
      <p:ext uri="{BB962C8B-B14F-4D97-AF65-F5344CB8AC3E}">
        <p14:creationId xmlns:p14="http://schemas.microsoft.com/office/powerpoint/2010/main" val="55195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9FD642B-9BD8-4448-9170-817BF5C92B8D}" type="datetimeFigureOut">
              <a:rPr lang="en-GB" smtClean="0"/>
              <a:t>06/09/2024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A7CB31-E546-4C66-B71B-529E42D3436B}" type="slidenum">
              <a:rPr lang="en-GB" smtClean="0"/>
              <a:t>‹N›</a:t>
            </a:fld>
            <a:endParaRPr lang="en-GB"/>
          </a:p>
        </p:txBody>
      </p:sp>
    </p:spTree>
    <p:extLst>
      <p:ext uri="{BB962C8B-B14F-4D97-AF65-F5344CB8AC3E}">
        <p14:creationId xmlns:p14="http://schemas.microsoft.com/office/powerpoint/2010/main" val="11534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D642B-9BD8-4448-9170-817BF5C92B8D}" type="datetimeFigureOut">
              <a:rPr lang="en-GB" smtClean="0"/>
              <a:t>06/09/2024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A7CB31-E546-4C66-B71B-529E42D3436B}" type="slidenum">
              <a:rPr lang="en-GB" smtClean="0"/>
              <a:t>‹N›</a:t>
            </a:fld>
            <a:endParaRPr lang="en-GB"/>
          </a:p>
        </p:txBody>
      </p:sp>
    </p:spTree>
    <p:extLst>
      <p:ext uri="{BB962C8B-B14F-4D97-AF65-F5344CB8AC3E}">
        <p14:creationId xmlns:p14="http://schemas.microsoft.com/office/powerpoint/2010/main" val="387436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it-IT"/>
              <a:t>Fare clic per modificare lo stile del titolo dello schema</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09FD642B-9BD8-4448-9170-817BF5C92B8D}"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7CB31-E546-4C66-B71B-529E42D3436B}" type="slidenum">
              <a:rPr lang="en-GB" smtClean="0"/>
              <a:t>‹N›</a:t>
            </a:fld>
            <a:endParaRPr lang="en-GB"/>
          </a:p>
        </p:txBody>
      </p:sp>
    </p:spTree>
    <p:extLst>
      <p:ext uri="{BB962C8B-B14F-4D97-AF65-F5344CB8AC3E}">
        <p14:creationId xmlns:p14="http://schemas.microsoft.com/office/powerpoint/2010/main" val="3394905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it-IT"/>
              <a:t>Fare clic sull'icona per inserire un'immagine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09FD642B-9BD8-4448-9170-817BF5C92B8D}"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7CB31-E546-4C66-B71B-529E42D3436B}" type="slidenum">
              <a:rPr lang="en-GB" smtClean="0"/>
              <a:t>‹N›</a:t>
            </a:fld>
            <a:endParaRPr lang="en-GB"/>
          </a:p>
        </p:txBody>
      </p:sp>
    </p:spTree>
    <p:extLst>
      <p:ext uri="{BB962C8B-B14F-4D97-AF65-F5344CB8AC3E}">
        <p14:creationId xmlns:p14="http://schemas.microsoft.com/office/powerpoint/2010/main" val="418609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09FD642B-9BD8-4448-9170-817BF5C92B8D}" type="datetimeFigureOut">
              <a:rPr lang="en-GB" smtClean="0"/>
              <a:t>06/09/2024</a:t>
            </a:fld>
            <a:endParaRPr lang="en-GB"/>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31A7CB31-E546-4C66-B71B-529E42D3436B}" type="slidenum">
              <a:rPr lang="en-GB" smtClean="0"/>
              <a:t>‹N›</a:t>
            </a:fld>
            <a:endParaRPr lang="en-GB"/>
          </a:p>
        </p:txBody>
      </p:sp>
    </p:spTree>
    <p:extLst>
      <p:ext uri="{BB962C8B-B14F-4D97-AF65-F5344CB8AC3E}">
        <p14:creationId xmlns:p14="http://schemas.microsoft.com/office/powerpoint/2010/main" val="3285392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4.png"/><Relationship Id="rId3" Type="http://schemas.openxmlformats.org/officeDocument/2006/relationships/image" Target="../media/image1.jpg"/><Relationship Id="rId21" Type="http://schemas.openxmlformats.org/officeDocument/2006/relationships/image" Target="../media/image17.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hyperlink" Target="http://www.kastrack.crea.gov.it/" TargetMode="External"/><Relationship Id="rId2" Type="http://schemas.openxmlformats.org/officeDocument/2006/relationships/notesSlide" Target="../notesSlides/notesSlide1.xml"/><Relationship Id="rId16" Type="http://schemas.openxmlformats.org/officeDocument/2006/relationships/hyperlink" Target="http://www.valoreincampo.crea.gov.it/" TargetMode="External"/><Relationship Id="rId20"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ttangolo arrotondato 94"/>
          <p:cNvSpPr/>
          <p:nvPr/>
        </p:nvSpPr>
        <p:spPr>
          <a:xfrm>
            <a:off x="12836031" y="19328332"/>
            <a:ext cx="11604562" cy="11565722"/>
          </a:xfrm>
          <a:prstGeom prst="roundRect">
            <a:avLst>
              <a:gd name="adj" fmla="val 3327"/>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solidFill>
                <a:schemeClr val="accent4">
                  <a:lumMod val="50000"/>
                </a:schemeClr>
              </a:solidFill>
            </a:endParaRPr>
          </a:p>
        </p:txBody>
      </p:sp>
      <p:sp>
        <p:nvSpPr>
          <p:cNvPr id="2" name="CasellaDiTesto 1">
            <a:extLst>
              <a:ext uri="{FF2B5EF4-FFF2-40B4-BE49-F238E27FC236}">
                <a16:creationId xmlns:a16="http://schemas.microsoft.com/office/drawing/2014/main" id="{C5353236-DD24-487B-8173-193E8EDCCB5F}"/>
              </a:ext>
            </a:extLst>
          </p:cNvPr>
          <p:cNvSpPr txBox="1"/>
          <p:nvPr/>
        </p:nvSpPr>
        <p:spPr>
          <a:xfrm>
            <a:off x="5975588" y="595508"/>
            <a:ext cx="14572358" cy="2862322"/>
          </a:xfrm>
          <a:prstGeom prst="rect">
            <a:avLst/>
          </a:prstGeom>
          <a:noFill/>
        </p:spPr>
        <p:txBody>
          <a:bodyPr wrap="square" rtlCol="0">
            <a:spAutoFit/>
          </a:bodyPr>
          <a:lstStyle/>
          <a:p>
            <a:pPr algn="ctr"/>
            <a:r>
              <a:rPr lang="it-IT" sz="4800" b="1" dirty="0"/>
              <a:t>7.13</a:t>
            </a:r>
            <a:r>
              <a:rPr lang="it-IT" sz="4800" dirty="0"/>
              <a:t> </a:t>
            </a:r>
            <a:r>
              <a:rPr lang="en-US" sz="6000" b="1" dirty="0"/>
              <a:t>DNA fingerprinting of chestnut cultivars: enhancing resources and tools for plant material traceability </a:t>
            </a:r>
            <a:endParaRPr lang="en-GB" sz="6000" b="1" dirty="0"/>
          </a:p>
        </p:txBody>
      </p:sp>
      <p:pic>
        <p:nvPicPr>
          <p:cNvPr id="5" name="Immagine 4">
            <a:extLst>
              <a:ext uri="{FF2B5EF4-FFF2-40B4-BE49-F238E27FC236}">
                <a16:creationId xmlns:a16="http://schemas.microsoft.com/office/drawing/2014/main" id="{C4835A6B-570A-44D5-A2B7-7E10C3C87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6586" y="543222"/>
            <a:ext cx="3159058" cy="3159058"/>
          </a:xfrm>
          <a:prstGeom prst="rect">
            <a:avLst/>
          </a:prstGeom>
        </p:spPr>
      </p:pic>
      <p:pic>
        <p:nvPicPr>
          <p:cNvPr id="7" name="Immagine 6">
            <a:extLst>
              <a:ext uri="{FF2B5EF4-FFF2-40B4-BE49-F238E27FC236}">
                <a16:creationId xmlns:a16="http://schemas.microsoft.com/office/drawing/2014/main" id="{16C6F56E-5E65-430A-B3B5-2F10737677A6}"/>
              </a:ext>
            </a:extLst>
          </p:cNvPr>
          <p:cNvPicPr>
            <a:picLocks noChangeAspect="1"/>
          </p:cNvPicPr>
          <p:nvPr/>
        </p:nvPicPr>
        <p:blipFill rotWithShape="1">
          <a:blip r:embed="rId4">
            <a:extLst>
              <a:ext uri="{28A0092B-C50C-407E-A947-70E740481C1C}">
                <a14:useLocalDpi xmlns:a14="http://schemas.microsoft.com/office/drawing/2010/main" val="0"/>
              </a:ext>
            </a:extLst>
          </a:blip>
          <a:srcRect l="1" t="12411" r="1381" b="10301"/>
          <a:stretch/>
        </p:blipFill>
        <p:spPr>
          <a:xfrm>
            <a:off x="1306108" y="365760"/>
            <a:ext cx="4614632" cy="3086100"/>
          </a:xfrm>
          <a:prstGeom prst="rect">
            <a:avLst/>
          </a:prstGeom>
        </p:spPr>
      </p:pic>
      <p:sp>
        <p:nvSpPr>
          <p:cNvPr id="6" name="CasellaDiTesto 5">
            <a:extLst>
              <a:ext uri="{FF2B5EF4-FFF2-40B4-BE49-F238E27FC236}">
                <a16:creationId xmlns:a16="http://schemas.microsoft.com/office/drawing/2014/main" id="{C51FDCFA-5D2C-4033-87C9-4CDDDEF48A51}"/>
              </a:ext>
            </a:extLst>
          </p:cNvPr>
          <p:cNvSpPr txBox="1"/>
          <p:nvPr/>
        </p:nvSpPr>
        <p:spPr>
          <a:xfrm>
            <a:off x="1416345" y="3489400"/>
            <a:ext cx="23830324" cy="1600438"/>
          </a:xfrm>
          <a:prstGeom prst="rect">
            <a:avLst/>
          </a:prstGeom>
          <a:noFill/>
        </p:spPr>
        <p:txBody>
          <a:bodyPr wrap="square" rtlCol="0">
            <a:spAutoFit/>
          </a:bodyPr>
          <a:lstStyle/>
          <a:p>
            <a:r>
              <a:rPr lang="it-IT" sz="3600" b="1" dirty="0"/>
              <a:t>D’AGOSTINO N.</a:t>
            </a:r>
            <a:r>
              <a:rPr lang="it-IT" sz="3600" b="1" baseline="30000" dirty="0"/>
              <a:t>1</a:t>
            </a:r>
            <a:r>
              <a:rPr lang="it-IT" sz="3600" b="1" dirty="0"/>
              <a:t>, PASSARO S. </a:t>
            </a:r>
            <a:r>
              <a:rPr lang="it-IT" sz="3600" b="1" baseline="30000" dirty="0"/>
              <a:t>2</a:t>
            </a:r>
            <a:r>
              <a:rPr lang="it-IT" sz="3600" b="1" dirty="0"/>
              <a:t>, VICIGRADO F. </a:t>
            </a:r>
            <a:r>
              <a:rPr lang="it-IT" sz="3600" b="1" baseline="30000" dirty="0"/>
              <a:t>2</a:t>
            </a:r>
            <a:r>
              <a:rPr lang="it-IT" sz="3600" b="1" dirty="0"/>
              <a:t>, GENTILE D. </a:t>
            </a:r>
            <a:r>
              <a:rPr lang="it-IT" sz="3600" b="1" baseline="30000" dirty="0"/>
              <a:t>2</a:t>
            </a:r>
            <a:r>
              <a:rPr lang="it-IT" sz="3600" b="1" dirty="0"/>
              <a:t>, FRUGGIERO I.</a:t>
            </a:r>
            <a:r>
              <a:rPr lang="it-IT" sz="3600" b="1" baseline="30000" dirty="0"/>
              <a:t>1</a:t>
            </a:r>
            <a:r>
              <a:rPr lang="it-IT" sz="3600" b="1" dirty="0"/>
              <a:t>, MAISTO A.</a:t>
            </a:r>
            <a:r>
              <a:rPr lang="it-IT" sz="3600" b="1" baseline="30000" dirty="0"/>
              <a:t>1</a:t>
            </a:r>
            <a:r>
              <a:rPr lang="it-IT" sz="3600" b="1" dirty="0"/>
              <a:t>,NUNZIATA A.</a:t>
            </a:r>
            <a:r>
              <a:rPr lang="it-IT" sz="3600" b="1" baseline="30000" dirty="0"/>
              <a:t>2</a:t>
            </a:r>
          </a:p>
          <a:p>
            <a:pPr marL="742950" indent="-742950">
              <a:buAutoNum type="arabicParenR"/>
            </a:pPr>
            <a:r>
              <a:rPr lang="it-IT" sz="3000" b="1" dirty="0"/>
              <a:t>Department of 	Agriculture, University of study of Naples Federico II,  80055 Portici (NA), Italy</a:t>
            </a:r>
          </a:p>
          <a:p>
            <a:pPr marL="742950" indent="-742950">
              <a:buAutoNum type="arabicParenR"/>
            </a:pPr>
            <a:r>
              <a:rPr lang="en-GB" sz="3200" b="1" dirty="0"/>
              <a:t>Research Center for Olive, Fruit and Citrus Crop, CREA, 81100 Caserta (CE), Italy</a:t>
            </a:r>
          </a:p>
        </p:txBody>
      </p:sp>
      <p:sp>
        <p:nvSpPr>
          <p:cNvPr id="8" name="CasellaDiTesto 7">
            <a:extLst>
              <a:ext uri="{FF2B5EF4-FFF2-40B4-BE49-F238E27FC236}">
                <a16:creationId xmlns:a16="http://schemas.microsoft.com/office/drawing/2014/main" id="{E6054D94-2B63-4FAF-B749-DD8AA656B1DB}"/>
              </a:ext>
            </a:extLst>
          </p:cNvPr>
          <p:cNvSpPr txBox="1"/>
          <p:nvPr/>
        </p:nvSpPr>
        <p:spPr>
          <a:xfrm>
            <a:off x="1110344" y="6251783"/>
            <a:ext cx="23050596" cy="2246769"/>
          </a:xfrm>
          <a:prstGeom prst="rect">
            <a:avLst/>
          </a:prstGeom>
          <a:noFill/>
          <a:ln>
            <a:noFill/>
          </a:ln>
        </p:spPr>
        <p:txBody>
          <a:bodyPr wrap="square" rtlCol="0">
            <a:spAutoFit/>
          </a:bodyPr>
          <a:lstStyle/>
          <a:p>
            <a:pPr algn="just"/>
            <a:r>
              <a:rPr lang="en-US" sz="2800" dirty="0"/>
              <a:t>Over the past decade, there has been a </a:t>
            </a:r>
            <a:r>
              <a:rPr lang="it-IT" sz="2800" dirty="0"/>
              <a:t>renewed </a:t>
            </a:r>
            <a:r>
              <a:rPr lang="en-US" sz="2800" dirty="0"/>
              <a:t>interest in the chestnut supply chain, </a:t>
            </a:r>
            <a:r>
              <a:rPr lang="it-IT" sz="2800" dirty="0"/>
              <a:t>leading to</a:t>
            </a:r>
            <a:r>
              <a:rPr lang="en-US" sz="2800" dirty="0"/>
              <a:t> numerous initiatives aimed at conserving and exploiting the biodiversity of this valuable crop. Genetic fingerprinting has become an essential tool for identifying both new and traditional </a:t>
            </a:r>
            <a:r>
              <a:rPr lang="it-IT" sz="2800" dirty="0"/>
              <a:t>chestnut </a:t>
            </a:r>
            <a:r>
              <a:rPr lang="en-US" sz="2800" dirty="0"/>
              <a:t>varieties, managing </a:t>
            </a:r>
            <a:r>
              <a:rPr lang="it-IT" sz="2800" dirty="0"/>
              <a:t>nursery </a:t>
            </a:r>
            <a:r>
              <a:rPr lang="en-US" sz="2800" dirty="0"/>
              <a:t>plant materials, and </a:t>
            </a:r>
            <a:r>
              <a:rPr lang="it-IT" sz="2800" dirty="0"/>
              <a:t>protecting </a:t>
            </a:r>
            <a:r>
              <a:rPr lang="en-US" sz="2800" dirty="0"/>
              <a:t>plant breeders' rights. </a:t>
            </a:r>
            <a:r>
              <a:rPr lang="it-IT" sz="2800" dirty="0"/>
              <a:t>Currently, a range of</a:t>
            </a:r>
            <a:r>
              <a:rPr lang="en-US" sz="2800" dirty="0"/>
              <a:t> molecular markers with </a:t>
            </a:r>
            <a:r>
              <a:rPr lang="it-IT" sz="2800" dirty="0"/>
              <a:t>varying levels </a:t>
            </a:r>
            <a:r>
              <a:rPr lang="en-US" sz="2800" dirty="0"/>
              <a:t>of complexity, information content, and cost are available for chestnut varietal identification. The CASTARRAY project has </a:t>
            </a:r>
            <a:r>
              <a:rPr lang="it-IT" sz="2800" dirty="0"/>
              <a:t>underscored </a:t>
            </a:r>
            <a:r>
              <a:rPr lang="en-US" sz="2800" dirty="0"/>
              <a:t>that Kompetitive Allele-Specific PCR (KASP) analysis, </a:t>
            </a:r>
            <a:r>
              <a:rPr lang="it-IT" sz="2800" dirty="0"/>
              <a:t>utilizing </a:t>
            </a:r>
            <a:r>
              <a:rPr lang="en-US" sz="2800" dirty="0"/>
              <a:t> a panel of 37 SNPs, is a practical and cost-effective approach for distinguishing between different chestnut varieties.</a:t>
            </a:r>
            <a:endParaRPr lang="it-IT" sz="2800" dirty="0"/>
          </a:p>
        </p:txBody>
      </p:sp>
      <p:sp>
        <p:nvSpPr>
          <p:cNvPr id="9" name="CasellaDiTesto 8">
            <a:extLst>
              <a:ext uri="{FF2B5EF4-FFF2-40B4-BE49-F238E27FC236}">
                <a16:creationId xmlns:a16="http://schemas.microsoft.com/office/drawing/2014/main" id="{D1D6D946-2D26-45C9-AF95-89A6099CC52D}"/>
              </a:ext>
            </a:extLst>
          </p:cNvPr>
          <p:cNvSpPr txBox="1"/>
          <p:nvPr/>
        </p:nvSpPr>
        <p:spPr>
          <a:xfrm>
            <a:off x="667104" y="10952945"/>
            <a:ext cx="23940000" cy="830997"/>
          </a:xfrm>
          <a:prstGeom prst="rect">
            <a:avLst/>
          </a:prstGeom>
          <a:noFill/>
          <a:ln w="76200">
            <a:solidFill>
              <a:schemeClr val="tx1"/>
            </a:solidFill>
          </a:ln>
        </p:spPr>
        <p:txBody>
          <a:bodyPr wrap="square" rtlCol="0">
            <a:spAutoFit/>
          </a:bodyPr>
          <a:lstStyle/>
          <a:p>
            <a:pPr algn="ctr"/>
            <a:r>
              <a:rPr lang="it-IT" sz="4000" b="1" dirty="0"/>
              <a:t>RESULTS</a:t>
            </a:r>
            <a:r>
              <a:rPr lang="it-IT" sz="4800" dirty="0"/>
              <a:t> </a:t>
            </a:r>
          </a:p>
        </p:txBody>
      </p:sp>
      <p:sp>
        <p:nvSpPr>
          <p:cNvPr id="10" name="CasellaDiTesto 9">
            <a:extLst>
              <a:ext uri="{FF2B5EF4-FFF2-40B4-BE49-F238E27FC236}">
                <a16:creationId xmlns:a16="http://schemas.microsoft.com/office/drawing/2014/main" id="{707FA9DC-BB54-4BAD-B71F-11D8BDA3F848}"/>
              </a:ext>
            </a:extLst>
          </p:cNvPr>
          <p:cNvSpPr txBox="1"/>
          <p:nvPr/>
        </p:nvSpPr>
        <p:spPr>
          <a:xfrm>
            <a:off x="667104" y="31840711"/>
            <a:ext cx="23940000" cy="707886"/>
          </a:xfrm>
          <a:prstGeom prst="rect">
            <a:avLst/>
          </a:prstGeom>
          <a:noFill/>
          <a:ln w="76200">
            <a:solidFill>
              <a:schemeClr val="tx1"/>
            </a:solidFill>
          </a:ln>
        </p:spPr>
        <p:txBody>
          <a:bodyPr wrap="square" rtlCol="0">
            <a:spAutoFit/>
          </a:bodyPr>
          <a:lstStyle/>
          <a:p>
            <a:pPr algn="ctr"/>
            <a:r>
              <a:rPr lang="it-IT" sz="4000" b="1" dirty="0"/>
              <a:t>SUMMARY AND PROSPECTS </a:t>
            </a:r>
          </a:p>
        </p:txBody>
      </p:sp>
      <p:sp>
        <p:nvSpPr>
          <p:cNvPr id="3" name="CasellaDiTesto 2">
            <a:extLst>
              <a:ext uri="{FF2B5EF4-FFF2-40B4-BE49-F238E27FC236}">
                <a16:creationId xmlns:a16="http://schemas.microsoft.com/office/drawing/2014/main" id="{94785A5D-D004-EEB5-AEDB-C7F3E089370E}"/>
              </a:ext>
            </a:extLst>
          </p:cNvPr>
          <p:cNvSpPr txBox="1"/>
          <p:nvPr/>
        </p:nvSpPr>
        <p:spPr>
          <a:xfrm>
            <a:off x="860848" y="12755484"/>
            <a:ext cx="11613364" cy="14723986"/>
          </a:xfrm>
          <a:prstGeom prst="rect">
            <a:avLst/>
          </a:prstGeom>
          <a:noFill/>
          <a:ln w="57150">
            <a:noFill/>
            <a:prstDash val="dashDot"/>
          </a:ln>
        </p:spPr>
        <p:txBody>
          <a:bodyPr wrap="square" rtlCol="0">
            <a:spAutoFit/>
          </a:bodyPr>
          <a:lstStyle>
            <a:defPPr>
              <a:defRPr lang="en-US"/>
            </a:defPPr>
            <a:lvl1pPr>
              <a:defRPr sz="2800"/>
            </a:lvl1pPr>
          </a:lstStyle>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sp>
        <p:nvSpPr>
          <p:cNvPr id="23" name="CasellaDiTesto 22">
            <a:extLst>
              <a:ext uri="{FF2B5EF4-FFF2-40B4-BE49-F238E27FC236}">
                <a16:creationId xmlns:a16="http://schemas.microsoft.com/office/drawing/2014/main" id="{049BCE25-8E44-8B47-3F44-9DA216E7F06D}"/>
              </a:ext>
            </a:extLst>
          </p:cNvPr>
          <p:cNvSpPr txBox="1"/>
          <p:nvPr/>
        </p:nvSpPr>
        <p:spPr>
          <a:xfrm>
            <a:off x="667104" y="32766935"/>
            <a:ext cx="23940000" cy="1977718"/>
          </a:xfrm>
          <a:prstGeom prst="rect">
            <a:avLst/>
          </a:prstGeom>
          <a:noFill/>
          <a:ln w="76200">
            <a:solidFill>
              <a:schemeClr val="tx1"/>
            </a:solidFill>
            <a:prstDash val="dashDot"/>
          </a:ln>
        </p:spPr>
        <p:txBody>
          <a:bodyPr wrap="square" rtlCol="0">
            <a:spAutoFit/>
          </a:bodyPr>
          <a:lstStyle/>
          <a:p>
            <a:pPr algn="just"/>
            <a:endParaRPr lang="it-IT" sz="3200" b="1" dirty="0">
              <a:highlight>
                <a:srgbClr val="C0DE00"/>
              </a:highlight>
            </a:endParaRPr>
          </a:p>
        </p:txBody>
      </p:sp>
      <p:sp>
        <p:nvSpPr>
          <p:cNvPr id="78" name="Rettangolo 77">
            <a:extLst>
              <a:ext uri="{FF2B5EF4-FFF2-40B4-BE49-F238E27FC236}">
                <a16:creationId xmlns:a16="http://schemas.microsoft.com/office/drawing/2014/main" id="{864DD380-279A-870B-9A18-B651A139579D}"/>
              </a:ext>
            </a:extLst>
          </p:cNvPr>
          <p:cNvSpPr/>
          <p:nvPr/>
        </p:nvSpPr>
        <p:spPr>
          <a:xfrm>
            <a:off x="13391584" y="25090047"/>
            <a:ext cx="3106145" cy="257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b="1">
              <a:solidFill>
                <a:schemeClr val="bg1"/>
              </a:solidFill>
            </a:endParaRPr>
          </a:p>
        </p:txBody>
      </p:sp>
      <p:pic>
        <p:nvPicPr>
          <p:cNvPr id="81" name="Immagine 80">
            <a:extLst>
              <a:ext uri="{FF2B5EF4-FFF2-40B4-BE49-F238E27FC236}">
                <a16:creationId xmlns:a16="http://schemas.microsoft.com/office/drawing/2014/main" id="{005E5FF0-8691-21D7-F514-055912F43053}"/>
              </a:ext>
            </a:extLst>
          </p:cNvPr>
          <p:cNvPicPr>
            <a:picLocks noChangeAspect="1"/>
          </p:cNvPicPr>
          <p:nvPr/>
        </p:nvPicPr>
        <p:blipFill>
          <a:blip r:embed="rId5"/>
          <a:stretch>
            <a:fillRect/>
          </a:stretch>
        </p:blipFill>
        <p:spPr>
          <a:xfrm>
            <a:off x="21951683" y="4215670"/>
            <a:ext cx="1579489" cy="853551"/>
          </a:xfrm>
          <a:prstGeom prst="rect">
            <a:avLst/>
          </a:prstGeom>
        </p:spPr>
      </p:pic>
      <p:pic>
        <p:nvPicPr>
          <p:cNvPr id="82" name="Immagine 81">
            <a:extLst>
              <a:ext uri="{FF2B5EF4-FFF2-40B4-BE49-F238E27FC236}">
                <a16:creationId xmlns:a16="http://schemas.microsoft.com/office/drawing/2014/main" id="{F9043DA7-6866-3728-9B6B-32DB70F56CB7}"/>
              </a:ext>
            </a:extLst>
          </p:cNvPr>
          <p:cNvPicPr>
            <a:picLocks noChangeAspect="1"/>
          </p:cNvPicPr>
          <p:nvPr/>
        </p:nvPicPr>
        <p:blipFill>
          <a:blip r:embed="rId6"/>
          <a:stretch>
            <a:fillRect/>
          </a:stretch>
        </p:blipFill>
        <p:spPr>
          <a:xfrm>
            <a:off x="21551616" y="3536680"/>
            <a:ext cx="2396375" cy="706225"/>
          </a:xfrm>
          <a:prstGeom prst="rect">
            <a:avLst/>
          </a:prstGeom>
        </p:spPr>
      </p:pic>
      <p:sp>
        <p:nvSpPr>
          <p:cNvPr id="84" name="CasellaDiTesto 83">
            <a:extLst>
              <a:ext uri="{FF2B5EF4-FFF2-40B4-BE49-F238E27FC236}">
                <a16:creationId xmlns:a16="http://schemas.microsoft.com/office/drawing/2014/main" id="{8FF3AE9A-8253-F419-E5E0-F695D7173626}"/>
              </a:ext>
            </a:extLst>
          </p:cNvPr>
          <p:cNvSpPr txBox="1"/>
          <p:nvPr/>
        </p:nvSpPr>
        <p:spPr>
          <a:xfrm>
            <a:off x="739302" y="34798909"/>
            <a:ext cx="17455187"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B94054"/>
                </a:solidFill>
              </a:rPr>
              <a:t>DM 667521 del 30/12/2022; CUP J53C23000450001</a:t>
            </a:r>
          </a:p>
          <a:p>
            <a:r>
              <a:rPr lang="en-US" sz="2800" dirty="0">
                <a:solidFill>
                  <a:srgbClr val="BFC805"/>
                </a:solidFill>
              </a:rPr>
              <a:t>** DICA PG/2024/0071218 del 08/02/2024; CUP B59H23000040006</a:t>
            </a:r>
          </a:p>
        </p:txBody>
      </p:sp>
      <p:sp>
        <p:nvSpPr>
          <p:cNvPr id="85" name="CasellaDiTesto 84">
            <a:extLst>
              <a:ext uri="{FF2B5EF4-FFF2-40B4-BE49-F238E27FC236}">
                <a16:creationId xmlns:a16="http://schemas.microsoft.com/office/drawing/2014/main" id="{03C63B56-0842-34BE-1AA5-8BD2B9EE798A}"/>
              </a:ext>
            </a:extLst>
          </p:cNvPr>
          <p:cNvSpPr txBox="1"/>
          <p:nvPr/>
        </p:nvSpPr>
        <p:spPr>
          <a:xfrm>
            <a:off x="2959380" y="8488621"/>
            <a:ext cx="8488258" cy="2145268"/>
          </a:xfrm>
          <a:prstGeom prst="roundRect">
            <a:avLst/>
          </a:prstGeom>
          <a:solidFill>
            <a:srgbClr val="B94054"/>
          </a:solidFill>
          <a:ln w="57150">
            <a:noFill/>
            <a:prstDash val="solid"/>
          </a:ln>
        </p:spPr>
        <p:txBody>
          <a:bodyPr wrap="square" rtlCol="0">
            <a:spAutoFit/>
          </a:bodyPr>
          <a:lstStyle/>
          <a:p>
            <a:pPr algn="ctr"/>
            <a:r>
              <a:rPr lang="en-US" sz="2400" dirty="0">
                <a:solidFill>
                  <a:schemeClr val="bg1"/>
                </a:solidFill>
              </a:rPr>
              <a:t>* </a:t>
            </a:r>
            <a:r>
              <a:rPr lang="en-US" sz="2400" b="1" dirty="0">
                <a:solidFill>
                  <a:schemeClr val="bg1"/>
                </a:solidFill>
              </a:rPr>
              <a:t>Task 1.4: detection of genetic fingerprints for reorganization, traceability and varietal certification</a:t>
            </a:r>
          </a:p>
          <a:p>
            <a:pPr algn="ctr"/>
            <a:r>
              <a:rPr lang="en-US" sz="2400" dirty="0">
                <a:solidFill>
                  <a:schemeClr val="bg1"/>
                </a:solidFill>
              </a:rPr>
              <a:t>An effective contribute to the re-organization of the Italian chestnut germplasm is being released by CREA thank to the use of conventional genetic fingerprints</a:t>
            </a:r>
          </a:p>
        </p:txBody>
      </p:sp>
      <p:sp>
        <p:nvSpPr>
          <p:cNvPr id="86" name="CasellaDiTesto 85">
            <a:extLst>
              <a:ext uri="{FF2B5EF4-FFF2-40B4-BE49-F238E27FC236}">
                <a16:creationId xmlns:a16="http://schemas.microsoft.com/office/drawing/2014/main" id="{344E80BE-A643-327D-966B-51C0376F717E}"/>
              </a:ext>
            </a:extLst>
          </p:cNvPr>
          <p:cNvSpPr txBox="1"/>
          <p:nvPr/>
        </p:nvSpPr>
        <p:spPr>
          <a:xfrm>
            <a:off x="17726721" y="8488621"/>
            <a:ext cx="6291200" cy="2145268"/>
          </a:xfrm>
          <a:prstGeom prst="roundRect">
            <a:avLst/>
          </a:prstGeom>
          <a:solidFill>
            <a:srgbClr val="BFC805"/>
          </a:solidFill>
          <a:ln w="38100">
            <a:noFill/>
            <a:prstDash val="solid"/>
          </a:ln>
        </p:spPr>
        <p:txBody>
          <a:bodyPr wrap="square" rtlCol="0">
            <a:spAutoFit/>
          </a:bodyPr>
          <a:lstStyle/>
          <a:p>
            <a:pPr algn="ctr"/>
            <a:r>
              <a:rPr lang="en-US" sz="2400" dirty="0">
                <a:solidFill>
                  <a:srgbClr val="511403"/>
                </a:solidFill>
              </a:rPr>
              <a:t>** </a:t>
            </a:r>
            <a:r>
              <a:rPr lang="en-US" sz="2400" b="1" dirty="0">
                <a:solidFill>
                  <a:srgbClr val="511403"/>
                </a:solidFill>
              </a:rPr>
              <a:t>Traceability of chestnut cultivars using KASP technology for genetic fingerprinting</a:t>
            </a:r>
          </a:p>
          <a:p>
            <a:pPr algn="ctr"/>
            <a:r>
              <a:rPr lang="en-US" sz="2400" dirty="0">
                <a:solidFill>
                  <a:srgbClr val="511403"/>
                </a:solidFill>
              </a:rPr>
              <a:t>The KASTRACK project is going to trasfer a method for chestnut fingerprinting to private laboratories</a:t>
            </a:r>
          </a:p>
        </p:txBody>
      </p:sp>
      <p:pic>
        <p:nvPicPr>
          <p:cNvPr id="88" name="Immagine 87">
            <a:extLst>
              <a:ext uri="{FF2B5EF4-FFF2-40B4-BE49-F238E27FC236}">
                <a16:creationId xmlns:a16="http://schemas.microsoft.com/office/drawing/2014/main" id="{D4E132A4-79E5-2D41-0AE2-8E583896D36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2232" y="8464741"/>
            <a:ext cx="1250825" cy="2249337"/>
          </a:xfrm>
          <a:prstGeom prst="rect">
            <a:avLst/>
          </a:prstGeom>
          <a:noFill/>
          <a:extLst>
            <a:ext uri="{909E8E84-426E-40DD-AFC4-6F175D3DCCD1}">
              <a14:hiddenFill xmlns:a14="http://schemas.microsoft.com/office/drawing/2010/main">
                <a:solidFill>
                  <a:srgbClr val="FFFFFF"/>
                </a:solidFill>
              </a14:hiddenFill>
            </a:ext>
          </a:extLst>
        </p:spPr>
      </p:pic>
      <p:sp>
        <p:nvSpPr>
          <p:cNvPr id="20" name="CasellaDiTesto 19">
            <a:extLst>
              <a:ext uri="{FF2B5EF4-FFF2-40B4-BE49-F238E27FC236}">
                <a16:creationId xmlns:a16="http://schemas.microsoft.com/office/drawing/2014/main" id="{D1D6D946-2D26-45C9-AF95-89A6099CC52D}"/>
              </a:ext>
            </a:extLst>
          </p:cNvPr>
          <p:cNvSpPr txBox="1"/>
          <p:nvPr/>
        </p:nvSpPr>
        <p:spPr>
          <a:xfrm>
            <a:off x="667104" y="5389307"/>
            <a:ext cx="23940000" cy="707886"/>
          </a:xfrm>
          <a:prstGeom prst="rect">
            <a:avLst/>
          </a:prstGeom>
          <a:noFill/>
          <a:ln w="76200">
            <a:solidFill>
              <a:schemeClr val="tx1"/>
            </a:solidFill>
          </a:ln>
        </p:spPr>
        <p:txBody>
          <a:bodyPr wrap="square" rtlCol="0">
            <a:spAutoFit/>
          </a:bodyPr>
          <a:lstStyle/>
          <a:p>
            <a:pPr algn="ctr"/>
            <a:r>
              <a:rPr lang="it-IT" sz="4000" b="1" dirty="0"/>
              <a:t>BACKGROUND</a:t>
            </a:r>
            <a:r>
              <a:rPr lang="it-IT" sz="4000" dirty="0"/>
              <a:t> </a:t>
            </a:r>
          </a:p>
        </p:txBody>
      </p:sp>
      <p:pic>
        <p:nvPicPr>
          <p:cNvPr id="24" name="Immagine 23" descr="Immagine che contiene testo, Carattere, logo, Elementi grafici&#10;&#10;Descrizione generata automaticamente">
            <a:extLst>
              <a:ext uri="{FF2B5EF4-FFF2-40B4-BE49-F238E27FC236}">
                <a16:creationId xmlns:a16="http://schemas.microsoft.com/office/drawing/2014/main" id="{72BB3BFC-195F-4C91-BF19-5DAEC8B10746}"/>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5168" t="13747" r="4070"/>
          <a:stretch/>
        </p:blipFill>
        <p:spPr>
          <a:xfrm>
            <a:off x="13282195" y="8666131"/>
            <a:ext cx="3676189" cy="1057622"/>
          </a:xfrm>
          <a:prstGeom prst="rect">
            <a:avLst/>
          </a:prstGeom>
        </p:spPr>
      </p:pic>
      <p:sp>
        <p:nvSpPr>
          <p:cNvPr id="13" name="Rettangolo 12"/>
          <p:cNvSpPr/>
          <p:nvPr/>
        </p:nvSpPr>
        <p:spPr>
          <a:xfrm>
            <a:off x="667104" y="6220346"/>
            <a:ext cx="23940000" cy="4556412"/>
          </a:xfrm>
          <a:prstGeom prst="rect">
            <a:avLst/>
          </a:prstGeom>
          <a:noFill/>
          <a:ln w="762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diritto 17"/>
          <p:cNvCxnSpPr/>
          <p:nvPr/>
        </p:nvCxnSpPr>
        <p:spPr>
          <a:xfrm>
            <a:off x="12577414" y="8421428"/>
            <a:ext cx="43439" cy="2279653"/>
          </a:xfrm>
          <a:prstGeom prst="line">
            <a:avLst/>
          </a:prstGeom>
          <a:ln w="762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39" name="Rettangolo 138"/>
          <p:cNvSpPr/>
          <p:nvPr/>
        </p:nvSpPr>
        <p:spPr>
          <a:xfrm>
            <a:off x="667104" y="11974030"/>
            <a:ext cx="23940000" cy="19724722"/>
          </a:xfrm>
          <a:prstGeom prst="rect">
            <a:avLst/>
          </a:prstGeom>
          <a:noFill/>
          <a:ln w="762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p:cNvSpPr txBox="1"/>
          <p:nvPr/>
        </p:nvSpPr>
        <p:spPr>
          <a:xfrm>
            <a:off x="720673" y="32851699"/>
            <a:ext cx="23462743" cy="1815882"/>
          </a:xfrm>
          <a:prstGeom prst="rect">
            <a:avLst/>
          </a:prstGeom>
          <a:noFill/>
        </p:spPr>
        <p:txBody>
          <a:bodyPr wrap="square" rtlCol="0" anchor="t">
            <a:spAutoFit/>
          </a:bodyPr>
          <a:lstStyle/>
          <a:p>
            <a:pPr algn="just"/>
            <a:r>
              <a:rPr lang="en-US" sz="2800" dirty="0"/>
              <a:t>Data and optimized protocols for the rapid and cost-effective identification of chestnut cultivar are available. By making this methodology accessible to private laboratories, stakeholders can leverage this tool for various applications. To maximize its impact, we are actively sharing knowledge with all potential end-users, including agricultural companies, nurseries, processing companies, and public bodies. This dissemination effort aims to empower these groups to seize significant opportunities in sustainable chestnut cultivation, such as varietal diversification and the preservation of </a:t>
            </a:r>
            <a:r>
              <a:rPr lang="en-US" sz="2800" dirty="0" err="1"/>
              <a:t>agro</a:t>
            </a:r>
            <a:r>
              <a:rPr lang="en-US" sz="2800" dirty="0"/>
              <a:t>-biodiversity.</a:t>
            </a:r>
          </a:p>
        </p:txBody>
      </p:sp>
      <p:pic>
        <p:nvPicPr>
          <p:cNvPr id="32" name="Immagine 31"/>
          <p:cNvPicPr>
            <a:picLocks noChangeAspect="1"/>
          </p:cNvPicPr>
          <p:nvPr/>
        </p:nvPicPr>
        <p:blipFill rotWithShape="1">
          <a:blip r:embed="rId9">
            <a:extLst>
              <a:ext uri="{28A0092B-C50C-407E-A947-70E740481C1C}">
                <a14:useLocalDpi xmlns:a14="http://schemas.microsoft.com/office/drawing/2010/main" val="0"/>
              </a:ext>
            </a:extLst>
          </a:blip>
          <a:srcRect l="2285" t="2876" r="2841" b="1648"/>
          <a:stretch/>
        </p:blipFill>
        <p:spPr>
          <a:xfrm>
            <a:off x="890337" y="26252904"/>
            <a:ext cx="3685723" cy="4379496"/>
          </a:xfrm>
          <a:prstGeom prst="rect">
            <a:avLst/>
          </a:prstGeom>
        </p:spPr>
      </p:pic>
      <p:sp>
        <p:nvSpPr>
          <p:cNvPr id="34" name="CasellaDiTesto 33"/>
          <p:cNvSpPr txBox="1"/>
          <p:nvPr/>
        </p:nvSpPr>
        <p:spPr>
          <a:xfrm>
            <a:off x="12820791" y="12152108"/>
            <a:ext cx="11640255" cy="6935867"/>
          </a:xfrm>
          <a:prstGeom prst="roundRect">
            <a:avLst>
              <a:gd name="adj" fmla="val 6232"/>
            </a:avLst>
          </a:prstGeom>
          <a:solidFill>
            <a:schemeClr val="accent6">
              <a:lumMod val="60000"/>
              <a:lumOff val="40000"/>
            </a:schemeClr>
          </a:solidFill>
          <a:ln w="38100">
            <a:noFill/>
          </a:ln>
        </p:spPr>
        <p:txBody>
          <a:bodyPr wrap="square" rtlCol="0">
            <a:spAutoFit/>
          </a:bodyPr>
          <a:lstStyle/>
          <a:p>
            <a:pPr algn="just"/>
            <a:r>
              <a:rPr lang="en-US" sz="2400" b="1" dirty="0">
                <a:solidFill>
                  <a:schemeClr val="bg1"/>
                </a:solidFill>
              </a:rPr>
              <a:t>The </a:t>
            </a:r>
            <a:r>
              <a:rPr lang="en-US" sz="2400" b="1" dirty="0">
                <a:solidFill>
                  <a:schemeClr val="accent2">
                    <a:lumMod val="75000"/>
                  </a:schemeClr>
                </a:solidFill>
              </a:rPr>
              <a:t>KASTRACK group </a:t>
            </a:r>
            <a:r>
              <a:rPr lang="en-US" sz="2400" b="1" dirty="0">
                <a:solidFill>
                  <a:schemeClr val="bg1"/>
                </a:solidFill>
              </a:rPr>
              <a:t>is developing </a:t>
            </a:r>
            <a:r>
              <a:rPr lang="it-IT" sz="2400" b="1" dirty="0">
                <a:solidFill>
                  <a:schemeClr val="bg1"/>
                </a:solidFill>
              </a:rPr>
              <a:t>specialized </a:t>
            </a:r>
            <a:r>
              <a:rPr lang="en-US" sz="2400" b="1" dirty="0">
                <a:solidFill>
                  <a:schemeClr val="bg1"/>
                </a:solidFill>
              </a:rPr>
              <a:t>protocols for the filed collection of vegetative tissues, with </a:t>
            </a:r>
            <a:r>
              <a:rPr lang="it-IT" sz="2400" b="1" dirty="0">
                <a:solidFill>
                  <a:schemeClr val="bg1"/>
                </a:solidFill>
              </a:rPr>
              <a:t>subsequent analysis </a:t>
            </a:r>
            <a:r>
              <a:rPr lang="en-US" sz="2400" b="1" dirty="0">
                <a:solidFill>
                  <a:schemeClr val="bg1"/>
                </a:solidFill>
              </a:rPr>
              <a:t>thorough direct Polymerase Chain Reaction (dPCR) or DNA isolation. We are also </a:t>
            </a:r>
            <a:r>
              <a:rPr lang="it-IT" sz="2400" b="1" dirty="0">
                <a:solidFill>
                  <a:schemeClr val="bg1"/>
                </a:solidFill>
              </a:rPr>
              <a:t>testing these </a:t>
            </a:r>
            <a:r>
              <a:rPr lang="en-US" sz="2400" b="1" dirty="0">
                <a:solidFill>
                  <a:schemeClr val="bg1"/>
                </a:solidFill>
              </a:rPr>
              <a:t>protocols across various thermocyclers to optimize their efficiency and reliability.</a:t>
            </a: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b="1" dirty="0">
              <a:solidFill>
                <a:schemeClr val="bg1"/>
              </a:solidFill>
            </a:endParaRPr>
          </a:p>
          <a:p>
            <a:pPr algn="just"/>
            <a:endParaRPr lang="en-US" sz="1400" b="1" dirty="0">
              <a:solidFill>
                <a:schemeClr val="bg1"/>
              </a:solidFill>
            </a:endParaRPr>
          </a:p>
          <a:p>
            <a:pPr algn="just"/>
            <a:endParaRPr lang="en-US" sz="1400" b="1" dirty="0">
              <a:solidFill>
                <a:schemeClr val="bg1"/>
              </a:solidFill>
            </a:endParaRPr>
          </a:p>
          <a:p>
            <a:pPr algn="just"/>
            <a:endParaRPr lang="en-US" sz="1400" b="1" dirty="0">
              <a:solidFill>
                <a:schemeClr val="bg1"/>
              </a:solidFill>
            </a:endParaRPr>
          </a:p>
          <a:p>
            <a:pPr algn="just"/>
            <a:endParaRPr lang="en-US" sz="1600" b="1" dirty="0">
              <a:solidFill>
                <a:schemeClr val="bg1"/>
              </a:solidFill>
            </a:endParaRPr>
          </a:p>
          <a:p>
            <a:pPr algn="just"/>
            <a:endParaRPr lang="en-US" sz="20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a:p>
            <a:pPr algn="just"/>
            <a:endParaRPr lang="en-US" sz="2400" b="1" dirty="0">
              <a:solidFill>
                <a:schemeClr val="bg1"/>
              </a:solidFill>
            </a:endParaRPr>
          </a:p>
        </p:txBody>
      </p:sp>
      <p:pic>
        <p:nvPicPr>
          <p:cNvPr id="36" name="Immagin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51860" y="12860143"/>
            <a:ext cx="4736788" cy="5075888"/>
          </a:xfrm>
          <a:prstGeom prst="rect">
            <a:avLst/>
          </a:prstGeom>
        </p:spPr>
      </p:pic>
      <p:pic>
        <p:nvPicPr>
          <p:cNvPr id="37" name="Immagine 36"/>
          <p:cNvPicPr>
            <a:picLocks noChangeAspect="1"/>
          </p:cNvPicPr>
          <p:nvPr/>
        </p:nvPicPr>
        <p:blipFill rotWithShape="1">
          <a:blip r:embed="rId11" cstate="hqprint">
            <a:extLst>
              <a:ext uri="{28A0092B-C50C-407E-A947-70E740481C1C}">
                <a14:useLocalDpi xmlns:a14="http://schemas.microsoft.com/office/drawing/2010/main" val="0"/>
              </a:ext>
            </a:extLst>
          </a:blip>
          <a:srcRect b="9913"/>
          <a:stretch/>
        </p:blipFill>
        <p:spPr>
          <a:xfrm>
            <a:off x="9290904" y="14696031"/>
            <a:ext cx="2750014" cy="3303212"/>
          </a:xfrm>
          <a:prstGeom prst="rect">
            <a:avLst/>
          </a:prstGeom>
        </p:spPr>
      </p:pic>
      <p:pic>
        <p:nvPicPr>
          <p:cNvPr id="38" name="Immagine 37"/>
          <p:cNvPicPr>
            <a:picLocks noChangeAspect="1"/>
          </p:cNvPicPr>
          <p:nvPr/>
        </p:nvPicPr>
        <p:blipFill rotWithShape="1">
          <a:blip r:embed="rId12" cstate="hqprint">
            <a:extLst>
              <a:ext uri="{28A0092B-C50C-407E-A947-70E740481C1C}">
                <a14:useLocalDpi xmlns:a14="http://schemas.microsoft.com/office/drawing/2010/main" val="0"/>
              </a:ext>
            </a:extLst>
          </a:blip>
          <a:srcRect t="4147"/>
          <a:stretch/>
        </p:blipFill>
        <p:spPr>
          <a:xfrm>
            <a:off x="6960800" y="18071435"/>
            <a:ext cx="4441539" cy="3191371"/>
          </a:xfrm>
          <a:prstGeom prst="rect">
            <a:avLst/>
          </a:prstGeom>
        </p:spPr>
      </p:pic>
      <p:sp>
        <p:nvSpPr>
          <p:cNvPr id="70" name="CasellaDiTesto 69">
            <a:extLst>
              <a:ext uri="{FF2B5EF4-FFF2-40B4-BE49-F238E27FC236}">
                <a16:creationId xmlns:a16="http://schemas.microsoft.com/office/drawing/2014/main" id="{03C63B56-0842-34BE-1AA5-8BD2B9EE798A}"/>
              </a:ext>
            </a:extLst>
          </p:cNvPr>
          <p:cNvSpPr txBox="1"/>
          <p:nvPr/>
        </p:nvSpPr>
        <p:spPr>
          <a:xfrm>
            <a:off x="1187394" y="12860763"/>
            <a:ext cx="3177673" cy="1710095"/>
          </a:xfrm>
          <a:prstGeom prst="roundRect">
            <a:avLst>
              <a:gd name="adj" fmla="val 8667"/>
            </a:avLst>
          </a:prstGeom>
          <a:solidFill>
            <a:srgbClr val="B94054"/>
          </a:solidFill>
          <a:ln w="57150">
            <a:solidFill>
              <a:schemeClr val="accent2">
                <a:lumMod val="50000"/>
              </a:schemeClr>
            </a:solidFill>
            <a:prstDash val="solid"/>
          </a:ln>
        </p:spPr>
        <p:txBody>
          <a:bodyPr wrap="square" rtlCol="0">
            <a:spAutoFit/>
          </a:bodyPr>
          <a:lstStyle/>
          <a:p>
            <a:pPr algn="ctr"/>
            <a:r>
              <a:rPr lang="en-US" sz="2400" b="1" dirty="0">
                <a:solidFill>
                  <a:schemeClr val="bg1"/>
                </a:solidFill>
              </a:rPr>
              <a:t>Chiusa di Pesio (CN) managed by </a:t>
            </a:r>
          </a:p>
          <a:p>
            <a:pPr algn="ctr"/>
            <a:r>
              <a:rPr lang="en-US" sz="2400" b="1" dirty="0">
                <a:solidFill>
                  <a:schemeClr val="bg1"/>
                </a:solidFill>
              </a:rPr>
              <a:t>“Chestnut RD</a:t>
            </a:r>
            <a:r>
              <a:rPr lang="en-US" sz="2800" b="1" dirty="0">
                <a:solidFill>
                  <a:schemeClr val="bg1"/>
                </a:solidFill>
              </a:rPr>
              <a:t> </a:t>
            </a:r>
            <a:r>
              <a:rPr lang="en-US" sz="2400" b="1" dirty="0">
                <a:solidFill>
                  <a:schemeClr val="bg1"/>
                </a:solidFill>
              </a:rPr>
              <a:t>Piemonte”</a:t>
            </a:r>
          </a:p>
        </p:txBody>
      </p:sp>
      <p:sp>
        <p:nvSpPr>
          <p:cNvPr id="72" name="CasellaDiTesto 71">
            <a:extLst>
              <a:ext uri="{FF2B5EF4-FFF2-40B4-BE49-F238E27FC236}">
                <a16:creationId xmlns:a16="http://schemas.microsoft.com/office/drawing/2014/main" id="{03C63B56-0842-34BE-1AA5-8BD2B9EE798A}"/>
              </a:ext>
            </a:extLst>
          </p:cNvPr>
          <p:cNvSpPr txBox="1"/>
          <p:nvPr/>
        </p:nvSpPr>
        <p:spPr>
          <a:xfrm>
            <a:off x="1149210" y="12159951"/>
            <a:ext cx="10915771" cy="578882"/>
          </a:xfrm>
          <a:prstGeom prst="roundRect">
            <a:avLst>
              <a:gd name="adj" fmla="val 12510"/>
            </a:avLst>
          </a:prstGeom>
          <a:solidFill>
            <a:schemeClr val="accent5">
              <a:lumMod val="20000"/>
              <a:lumOff val="80000"/>
            </a:schemeClr>
          </a:solidFill>
          <a:ln w="57150">
            <a:noFill/>
            <a:prstDash val="solid"/>
          </a:ln>
        </p:spPr>
        <p:txBody>
          <a:bodyPr wrap="square" rtlCol="0">
            <a:spAutoFit/>
          </a:bodyPr>
          <a:lstStyle/>
          <a:p>
            <a:pPr algn="ctr"/>
            <a:r>
              <a:rPr lang="en-US" sz="2400" b="1" dirty="0"/>
              <a:t>To date </a:t>
            </a:r>
            <a:r>
              <a:rPr lang="en-US" sz="2800" b="1" dirty="0">
                <a:solidFill>
                  <a:srgbClr val="B94054"/>
                </a:solidFill>
              </a:rPr>
              <a:t>213</a:t>
            </a:r>
            <a:r>
              <a:rPr lang="en-US" sz="2800" b="1" dirty="0">
                <a:solidFill>
                  <a:srgbClr val="511403"/>
                </a:solidFill>
              </a:rPr>
              <a:t> </a:t>
            </a:r>
            <a:r>
              <a:rPr lang="en-US" sz="2800" b="1" dirty="0">
                <a:solidFill>
                  <a:srgbClr val="B94054"/>
                </a:solidFill>
              </a:rPr>
              <a:t>accessions</a:t>
            </a:r>
            <a:r>
              <a:rPr lang="en-US" sz="2800" b="1" dirty="0">
                <a:solidFill>
                  <a:srgbClr val="511403"/>
                </a:solidFill>
              </a:rPr>
              <a:t> </a:t>
            </a:r>
            <a:r>
              <a:rPr lang="en-US" sz="2400" b="1" dirty="0"/>
              <a:t>were sampled from two major Italian biodiversity fields</a:t>
            </a:r>
            <a:r>
              <a:rPr lang="en-US" sz="2400" dirty="0"/>
              <a:t> </a:t>
            </a:r>
          </a:p>
        </p:txBody>
      </p:sp>
      <p:pic>
        <p:nvPicPr>
          <p:cNvPr id="25" name="Immagine 24"/>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330171" y="14792597"/>
            <a:ext cx="3008832" cy="3145103"/>
          </a:xfrm>
          <a:prstGeom prst="rect">
            <a:avLst/>
          </a:prstGeom>
        </p:spPr>
      </p:pic>
      <p:pic>
        <p:nvPicPr>
          <p:cNvPr id="28" name="Immagine 27"/>
          <p:cNvPicPr>
            <a:picLocks noChangeAspect="1"/>
          </p:cNvPicPr>
          <p:nvPr/>
        </p:nvPicPr>
        <p:blipFill rotWithShape="1">
          <a:blip r:embed="rId14" cstate="hqprint">
            <a:extLst>
              <a:ext uri="{28A0092B-C50C-407E-A947-70E740481C1C}">
                <a14:useLocalDpi xmlns:a14="http://schemas.microsoft.com/office/drawing/2010/main" val="0"/>
              </a:ext>
            </a:extLst>
          </a:blip>
          <a:srcRect t="2145" r="510"/>
          <a:stretch/>
        </p:blipFill>
        <p:spPr>
          <a:xfrm>
            <a:off x="1925586" y="18059787"/>
            <a:ext cx="4915707" cy="3152126"/>
          </a:xfrm>
          <a:prstGeom prst="rect">
            <a:avLst/>
          </a:prstGeom>
        </p:spPr>
      </p:pic>
      <p:sp>
        <p:nvSpPr>
          <p:cNvPr id="76" name="CasellaDiTesto 75">
            <a:extLst>
              <a:ext uri="{FF2B5EF4-FFF2-40B4-BE49-F238E27FC236}">
                <a16:creationId xmlns:a16="http://schemas.microsoft.com/office/drawing/2014/main" id="{03C63B56-0842-34BE-1AA5-8BD2B9EE798A}"/>
              </a:ext>
            </a:extLst>
          </p:cNvPr>
          <p:cNvSpPr txBox="1"/>
          <p:nvPr/>
        </p:nvSpPr>
        <p:spPr>
          <a:xfrm>
            <a:off x="962001" y="21430949"/>
            <a:ext cx="11342653" cy="991017"/>
          </a:xfrm>
          <a:prstGeom prst="roundRect">
            <a:avLst>
              <a:gd name="adj" fmla="val 7750"/>
            </a:avLst>
          </a:prstGeom>
          <a:solidFill>
            <a:schemeClr val="accent5">
              <a:lumMod val="20000"/>
              <a:lumOff val="80000"/>
            </a:schemeClr>
          </a:solidFill>
          <a:ln w="57150">
            <a:noFill/>
            <a:prstDash val="solid"/>
          </a:ln>
        </p:spPr>
        <p:txBody>
          <a:bodyPr wrap="square" rtlCol="0">
            <a:spAutoFit/>
          </a:bodyPr>
          <a:lstStyle/>
          <a:p>
            <a:pPr algn="ctr"/>
            <a:r>
              <a:rPr lang="en-US" sz="2400" b="1" dirty="0"/>
              <a:t>The results revealed the presence of </a:t>
            </a:r>
            <a:r>
              <a:rPr lang="en-US" sz="2800" b="1" dirty="0">
                <a:solidFill>
                  <a:srgbClr val="B94054"/>
                </a:solidFill>
              </a:rPr>
              <a:t>150 genotypes</a:t>
            </a:r>
            <a:r>
              <a:rPr lang="en-US" sz="2400" b="1" dirty="0">
                <a:solidFill>
                  <a:srgbClr val="511403"/>
                </a:solidFill>
              </a:rPr>
              <a:t> </a:t>
            </a:r>
            <a:r>
              <a:rPr lang="en-US" sz="2400" b="1" dirty="0"/>
              <a:t>which are now being </a:t>
            </a:r>
            <a:r>
              <a:rPr lang="it-IT" sz="2400" b="1" dirty="0"/>
              <a:t>meticulously documented </a:t>
            </a:r>
            <a:r>
              <a:rPr lang="en-US" sz="2400" b="1" dirty="0"/>
              <a:t>in </a:t>
            </a:r>
            <a:r>
              <a:rPr lang="en-US" sz="2800" b="1" dirty="0">
                <a:solidFill>
                  <a:srgbClr val="B94054"/>
                </a:solidFill>
              </a:rPr>
              <a:t>detailed sheets</a:t>
            </a:r>
          </a:p>
        </p:txBody>
      </p:sp>
      <p:sp>
        <p:nvSpPr>
          <p:cNvPr id="74" name="CasellaDiTesto 73">
            <a:extLst>
              <a:ext uri="{FF2B5EF4-FFF2-40B4-BE49-F238E27FC236}">
                <a16:creationId xmlns:a16="http://schemas.microsoft.com/office/drawing/2014/main" id="{03C63B56-0842-34BE-1AA5-8BD2B9EE798A}"/>
              </a:ext>
            </a:extLst>
          </p:cNvPr>
          <p:cNvSpPr txBox="1"/>
          <p:nvPr/>
        </p:nvSpPr>
        <p:spPr>
          <a:xfrm>
            <a:off x="9294898" y="12868851"/>
            <a:ext cx="2658299" cy="1660743"/>
          </a:xfrm>
          <a:prstGeom prst="roundRect">
            <a:avLst>
              <a:gd name="adj" fmla="val 9739"/>
            </a:avLst>
          </a:prstGeom>
          <a:solidFill>
            <a:srgbClr val="B94054"/>
          </a:solidFill>
          <a:ln w="57150">
            <a:solidFill>
              <a:schemeClr val="accent2">
                <a:lumMod val="50000"/>
              </a:schemeClr>
            </a:solidFill>
            <a:prstDash val="solid"/>
          </a:ln>
        </p:spPr>
        <p:txBody>
          <a:bodyPr wrap="square" rtlCol="0">
            <a:spAutoFit/>
          </a:bodyPr>
          <a:lstStyle/>
          <a:p>
            <a:pPr algn="ctr"/>
            <a:r>
              <a:rPr lang="en-US" sz="2400" b="1" dirty="0">
                <a:solidFill>
                  <a:schemeClr val="bg1"/>
                </a:solidFill>
              </a:rPr>
              <a:t>Sersale </a:t>
            </a:r>
          </a:p>
          <a:p>
            <a:pPr algn="ctr"/>
            <a:r>
              <a:rPr lang="en-US" sz="2400" b="1" dirty="0">
                <a:solidFill>
                  <a:schemeClr val="bg1"/>
                </a:solidFill>
              </a:rPr>
              <a:t>(CZ)</a:t>
            </a:r>
          </a:p>
          <a:p>
            <a:pPr algn="ctr"/>
            <a:r>
              <a:rPr lang="en-US" sz="2400" b="1" dirty="0">
                <a:solidFill>
                  <a:schemeClr val="bg1"/>
                </a:solidFill>
              </a:rPr>
              <a:t> managed by </a:t>
            </a:r>
          </a:p>
          <a:p>
            <a:pPr algn="ctr"/>
            <a:r>
              <a:rPr lang="en-US" sz="2400" b="1" dirty="0">
                <a:solidFill>
                  <a:schemeClr val="bg1"/>
                </a:solidFill>
              </a:rPr>
              <a:t>“ARSAC Calabria”</a:t>
            </a:r>
          </a:p>
        </p:txBody>
      </p:sp>
      <p:sp>
        <p:nvSpPr>
          <p:cNvPr id="75" name="CasellaDiTesto 74">
            <a:extLst>
              <a:ext uri="{FF2B5EF4-FFF2-40B4-BE49-F238E27FC236}">
                <a16:creationId xmlns:a16="http://schemas.microsoft.com/office/drawing/2014/main" id="{03C63B56-0842-34BE-1AA5-8BD2B9EE798A}"/>
              </a:ext>
            </a:extLst>
          </p:cNvPr>
          <p:cNvSpPr txBox="1"/>
          <p:nvPr/>
        </p:nvSpPr>
        <p:spPr>
          <a:xfrm>
            <a:off x="4644191" y="25953079"/>
            <a:ext cx="7758054" cy="4940975"/>
          </a:xfrm>
          <a:prstGeom prst="roundRect">
            <a:avLst>
              <a:gd name="adj" fmla="val 3152"/>
            </a:avLst>
          </a:prstGeom>
          <a:solidFill>
            <a:schemeClr val="accent5">
              <a:lumMod val="20000"/>
              <a:lumOff val="80000"/>
            </a:schemeClr>
          </a:solidFill>
          <a:ln w="57150">
            <a:noFill/>
            <a:prstDash val="solid"/>
          </a:ln>
        </p:spPr>
        <p:txBody>
          <a:bodyPr wrap="square" rtlCol="0">
            <a:spAutoFit/>
          </a:bodyPr>
          <a:lstStyle/>
          <a:p>
            <a:pPr marL="342900" indent="-342900" algn="just">
              <a:buFont typeface="Arial" panose="020B0604020202020204" pitchFamily="34" charset="0"/>
              <a:buChar char="•"/>
            </a:pPr>
            <a:r>
              <a:rPr lang="it-IT" sz="2400" b="1" dirty="0"/>
              <a:t>Among the sampled cultivars, several produced identical genetic profiles, suggesting that while they may not be completely identical, they likely originate from the ancient propagation of a single, highly valued tree. </a:t>
            </a:r>
          </a:p>
          <a:p>
            <a:pPr marL="342900" indent="-342900" algn="just">
              <a:buFont typeface="Arial" panose="020B0604020202020204" pitchFamily="34" charset="0"/>
              <a:buChar char="•"/>
            </a:pPr>
            <a:r>
              <a:rPr lang="it-IT" sz="2400" b="1" dirty="0"/>
              <a:t>Over time, </a:t>
            </a:r>
            <a:r>
              <a:rPr lang="en-US" sz="2400" b="1" dirty="0"/>
              <a:t>these clones have accumulated agronomically relevant mutations, or the minor morphological differences observed could be attributed to varying environmental conditions in which they grow. </a:t>
            </a:r>
          </a:p>
          <a:p>
            <a:pPr marL="342900" indent="-342900" algn="just">
              <a:buFont typeface="Arial" panose="020B0604020202020204" pitchFamily="34" charset="0"/>
              <a:buChar char="•"/>
            </a:pPr>
            <a:r>
              <a:rPr lang="it-IT" sz="2400" b="1" dirty="0"/>
              <a:t>To further investigate </a:t>
            </a:r>
            <a:r>
              <a:rPr lang="en-US" sz="2400" b="1" dirty="0"/>
              <a:t>these </a:t>
            </a:r>
            <a:r>
              <a:rPr lang="it-IT" sz="2400" b="1" dirty="0"/>
              <a:t>seemingly </a:t>
            </a:r>
            <a:r>
              <a:rPr lang="en-US" sz="2400" b="1" dirty="0"/>
              <a:t>identical accessions, specific subsets have been selected to idnetify new SNPs with different allelic configurations in particular clones. This effort aims to assess the utility </a:t>
            </a:r>
            <a:r>
              <a:rPr lang="it-IT" sz="2400" b="1" dirty="0"/>
              <a:t>of these SNPs </a:t>
            </a:r>
            <a:r>
              <a:rPr lang="en-US" sz="2400" b="1" dirty="0"/>
              <a:t>in </a:t>
            </a:r>
            <a:r>
              <a:rPr lang="it-IT" sz="2400" b="1" dirty="0"/>
              <a:t>distinguishing </a:t>
            </a:r>
            <a:r>
              <a:rPr lang="en-US" sz="2400" b="1" dirty="0"/>
              <a:t>clonal varieties. </a:t>
            </a:r>
          </a:p>
        </p:txBody>
      </p:sp>
      <p:cxnSp>
        <p:nvCxnSpPr>
          <p:cNvPr id="102" name="Connettore diritto 101"/>
          <p:cNvCxnSpPr/>
          <p:nvPr/>
        </p:nvCxnSpPr>
        <p:spPr>
          <a:xfrm>
            <a:off x="12609176" y="12002280"/>
            <a:ext cx="72189" cy="19617293"/>
          </a:xfrm>
          <a:prstGeom prst="line">
            <a:avLst/>
          </a:prstGeom>
          <a:ln w="7620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103" name="Immagine 10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522839" y="13819119"/>
            <a:ext cx="10208651" cy="5029138"/>
          </a:xfrm>
          <a:prstGeom prst="rect">
            <a:avLst/>
          </a:prstGeom>
        </p:spPr>
      </p:pic>
      <p:sp>
        <p:nvSpPr>
          <p:cNvPr id="118" name="CasellaDiTesto 117">
            <a:extLst>
              <a:ext uri="{FF2B5EF4-FFF2-40B4-BE49-F238E27FC236}">
                <a16:creationId xmlns:a16="http://schemas.microsoft.com/office/drawing/2014/main" id="{03C63B56-0842-34BE-1AA5-8BD2B9EE798A}"/>
              </a:ext>
            </a:extLst>
          </p:cNvPr>
          <p:cNvSpPr txBox="1"/>
          <p:nvPr/>
        </p:nvSpPr>
        <p:spPr>
          <a:xfrm>
            <a:off x="878237" y="31091516"/>
            <a:ext cx="11592000" cy="510778"/>
          </a:xfrm>
          <a:prstGeom prst="roundRect">
            <a:avLst/>
          </a:prstGeom>
          <a:solidFill>
            <a:srgbClr val="E2ACB5"/>
          </a:solidFill>
          <a:ln w="57150">
            <a:noFill/>
            <a:prstDash val="solid"/>
          </a:ln>
        </p:spPr>
        <p:txBody>
          <a:bodyPr wrap="square" rtlCol="0">
            <a:spAutoFit/>
          </a:bodyPr>
          <a:lstStyle/>
          <a:p>
            <a:pPr algn="ctr"/>
            <a:r>
              <a:rPr lang="en-US" sz="2400" b="1" dirty="0">
                <a:solidFill>
                  <a:srgbClr val="511403"/>
                </a:solidFill>
                <a:hlinkClick r:id="rId16"/>
              </a:rPr>
              <a:t>www.valoreincampo.crea.gov.it</a:t>
            </a:r>
            <a:endParaRPr lang="en-US" sz="2400" b="1" dirty="0">
              <a:solidFill>
                <a:srgbClr val="511403"/>
              </a:solidFill>
            </a:endParaRPr>
          </a:p>
        </p:txBody>
      </p:sp>
      <p:sp>
        <p:nvSpPr>
          <p:cNvPr id="119" name="CasellaDiTesto 118">
            <a:extLst>
              <a:ext uri="{FF2B5EF4-FFF2-40B4-BE49-F238E27FC236}">
                <a16:creationId xmlns:a16="http://schemas.microsoft.com/office/drawing/2014/main" id="{03C63B56-0842-34BE-1AA5-8BD2B9EE798A}"/>
              </a:ext>
            </a:extLst>
          </p:cNvPr>
          <p:cNvSpPr txBox="1"/>
          <p:nvPr/>
        </p:nvSpPr>
        <p:spPr>
          <a:xfrm>
            <a:off x="12886179" y="31091516"/>
            <a:ext cx="11592000" cy="510778"/>
          </a:xfrm>
          <a:prstGeom prst="roundRect">
            <a:avLst/>
          </a:prstGeom>
          <a:solidFill>
            <a:srgbClr val="BFC805"/>
          </a:solidFill>
          <a:ln w="57150">
            <a:noFill/>
            <a:prstDash val="solid"/>
          </a:ln>
        </p:spPr>
        <p:txBody>
          <a:bodyPr wrap="square" rtlCol="0" anchor="ctr">
            <a:spAutoFit/>
          </a:bodyPr>
          <a:lstStyle/>
          <a:p>
            <a:pPr algn="ctr"/>
            <a:r>
              <a:rPr lang="en-US" sz="2400" b="1" dirty="0">
                <a:solidFill>
                  <a:srgbClr val="511403"/>
                </a:solidFill>
                <a:hlinkClick r:id="rId17"/>
              </a:rPr>
              <a:t>www.kastrack.crea.gov.it</a:t>
            </a:r>
            <a:endParaRPr lang="en-US" sz="2400" b="1" dirty="0">
              <a:solidFill>
                <a:srgbClr val="511403"/>
              </a:solidFill>
            </a:endParaRPr>
          </a:p>
        </p:txBody>
      </p:sp>
      <p:pic>
        <p:nvPicPr>
          <p:cNvPr id="4" name="Immagine 3">
            <a:extLst>
              <a:ext uri="{FF2B5EF4-FFF2-40B4-BE49-F238E27FC236}">
                <a16:creationId xmlns:a16="http://schemas.microsoft.com/office/drawing/2014/main" id="{2E246C0F-2BC2-06A7-48BA-DC0836993873}"/>
              </a:ext>
            </a:extLst>
          </p:cNvPr>
          <p:cNvPicPr>
            <a:picLocks noChangeAspect="1"/>
          </p:cNvPicPr>
          <p:nvPr/>
        </p:nvPicPr>
        <p:blipFill>
          <a:blip r:embed="rId18"/>
          <a:srcRect l="41330" t="20300" b="-9624"/>
          <a:stretch/>
        </p:blipFill>
        <p:spPr>
          <a:xfrm>
            <a:off x="12830273" y="9643887"/>
            <a:ext cx="4794152" cy="717964"/>
          </a:xfrm>
          <a:prstGeom prst="rect">
            <a:avLst/>
          </a:prstGeom>
        </p:spPr>
      </p:pic>
      <p:sp>
        <p:nvSpPr>
          <p:cNvPr id="14" name="CasellaDiTesto 13"/>
          <p:cNvSpPr txBox="1"/>
          <p:nvPr/>
        </p:nvSpPr>
        <p:spPr>
          <a:xfrm>
            <a:off x="12970564" y="19317104"/>
            <a:ext cx="11475842" cy="11910953"/>
          </a:xfrm>
          <a:prstGeom prst="rect">
            <a:avLst/>
          </a:prstGeom>
          <a:noFill/>
        </p:spPr>
        <p:txBody>
          <a:bodyPr wrap="square" rtlCol="0">
            <a:spAutoFit/>
          </a:bodyPr>
          <a:lstStyle/>
          <a:p>
            <a:r>
              <a:rPr lang="en-US" sz="2400" dirty="0"/>
              <a:t>DNA fingerprints are stored in a dedicated </a:t>
            </a:r>
            <a:r>
              <a:rPr lang="en-US" sz="2400" b="1" dirty="0"/>
              <a:t>database</a:t>
            </a:r>
            <a:r>
              <a:rPr lang="en-US" sz="2400" dirty="0"/>
              <a:t> that also incorporates discriminating morphological traits. </a:t>
            </a:r>
            <a:r>
              <a:rPr lang="it-IT" sz="2400" dirty="0"/>
              <a:t>Users can query the database through three distinct modes:</a:t>
            </a:r>
            <a:endParaRPr lang="en-US" sz="2400" dirty="0"/>
          </a:p>
          <a:p>
            <a:pPr marL="514350" lvl="0" indent="-514350" algn="just">
              <a:buFont typeface="+mj-lt"/>
              <a:buAutoNum type="arabicPeriod"/>
            </a:pPr>
            <a:r>
              <a:rPr lang="it-IT" sz="2400" b="1" dirty="0"/>
              <a:t>Discriminating accessions by SNPs and/or morphological traits: </a:t>
            </a:r>
            <a:r>
              <a:rPr lang="it-IT" sz="2400" dirty="0"/>
              <a:t>By selecting one or more SNPs and/or phenotypic traits, users can retrieve a list of accessions that meet the specified criteria. The results highlight SNP markers with the highest Polymorphism Information Content (PIC) values. This mode is particularly useful for accurately distinguishing varieties based on available genetic and/or morphological data.</a:t>
            </a:r>
          </a:p>
          <a:p>
            <a:pPr marL="514350" lvl="0" indent="-514350" algn="just">
              <a:buFont typeface="+mj-lt"/>
              <a:buAutoNum type="arabicPeriod"/>
            </a:pPr>
            <a:endParaRPr lang="it-IT" sz="2400" dirty="0"/>
          </a:p>
          <a:p>
            <a:pPr marL="514350" lvl="0" indent="-514350" algn="just">
              <a:buFont typeface="+mj-lt"/>
              <a:buAutoNum type="arabicPeriod"/>
            </a:pPr>
            <a:endParaRPr lang="it-IT" sz="2400" dirty="0"/>
          </a:p>
          <a:p>
            <a:pPr marL="514350" lvl="0" indent="-514350" algn="just">
              <a:buFont typeface="+mj-lt"/>
              <a:buAutoNum type="arabicPeriod"/>
            </a:pPr>
            <a:endParaRPr lang="it-IT" sz="2400" dirty="0"/>
          </a:p>
          <a:p>
            <a:pPr marL="514350" lvl="0" indent="-514350" algn="just">
              <a:buFont typeface="+mj-lt"/>
              <a:buAutoNum type="arabicPeriod"/>
            </a:pPr>
            <a:endParaRPr lang="it-IT" sz="2400" dirty="0"/>
          </a:p>
          <a:p>
            <a:pPr marL="514350" lvl="0" indent="-514350" algn="just">
              <a:buFont typeface="+mj-lt"/>
              <a:buAutoNum type="arabicPeriod"/>
            </a:pPr>
            <a:endParaRPr lang="it-IT" sz="2400" dirty="0"/>
          </a:p>
          <a:p>
            <a:pPr marL="514350" lvl="0" indent="-514350" algn="just">
              <a:buFont typeface="+mj-lt"/>
              <a:buAutoNum type="arabicPeriod"/>
            </a:pPr>
            <a:endParaRPr lang="it-IT" sz="2400" dirty="0"/>
          </a:p>
          <a:p>
            <a:pPr marL="514350" lvl="0" indent="-514350" algn="just">
              <a:buFont typeface="+mj-lt"/>
              <a:buAutoNum type="arabicPeriod"/>
            </a:pPr>
            <a:endParaRPr lang="it-IT" sz="2400" dirty="0"/>
          </a:p>
          <a:p>
            <a:pPr marL="514350" lvl="0" indent="-514350" algn="just">
              <a:buFont typeface="+mj-lt"/>
              <a:buAutoNum type="arabicPeriod"/>
            </a:pPr>
            <a:endParaRPr lang="it-IT" sz="2400" dirty="0"/>
          </a:p>
          <a:p>
            <a:pPr marL="514350" lvl="0" indent="-514350" algn="just">
              <a:buFont typeface="+mj-lt"/>
              <a:buAutoNum type="arabicPeriod"/>
            </a:pPr>
            <a:r>
              <a:rPr lang="it-IT" sz="2400" b="1" dirty="0"/>
              <a:t>Identifying most discriminative SNPs: </a:t>
            </a:r>
            <a:r>
              <a:rPr lang="it-IT" sz="2400" dirty="0"/>
              <a:t>This tool helps identify the SNPs that are most effective in distinguishing between recorded accessions. By selecting an accession, the platform provides a list of the minimum number of SNPs and associated alleles that are most effective for its discrimination and characterization. This feature is especially valuable for developing specific KASP (Kompetitive Allele Specific PCR) protocols.</a:t>
            </a:r>
          </a:p>
          <a:p>
            <a:pPr marL="514350" lvl="0" indent="-514350" algn="just">
              <a:buFont typeface="+mj-lt"/>
              <a:buAutoNum type="arabicPeriod"/>
            </a:pPr>
            <a:endParaRPr lang="it-IT" sz="2400" dirty="0"/>
          </a:p>
          <a:p>
            <a:pPr marL="514350" lvl="0" indent="-514350" algn="just">
              <a:buFont typeface="+mj-lt"/>
              <a:buAutoNum type="arabicPeriod"/>
            </a:pPr>
            <a:endParaRPr lang="it-IT" sz="2400" dirty="0"/>
          </a:p>
          <a:p>
            <a:pPr marL="514350" lvl="0" indent="-514350" algn="just">
              <a:buFont typeface="+mj-lt"/>
              <a:buAutoNum type="arabicPeriod"/>
            </a:pPr>
            <a:r>
              <a:rPr lang="it-IT" sz="2400" b="1" dirty="0"/>
              <a:t>Searching user-defined genotype strings: </a:t>
            </a:r>
            <a:r>
              <a:rPr lang="it-IT" sz="2400" dirty="0"/>
              <a:t>Users can input genotype strings (concatenated list of SNP Loci ordered by chromosome and position) to calculate the genetic distance between new accessions and those already genotyped. This function aids in the identification and classification of new varieties by comparing their genetic profiles with existing data.</a:t>
            </a:r>
          </a:p>
          <a:p>
            <a:endParaRPr lang="it-IT" sz="2400" dirty="0"/>
          </a:p>
          <a:p>
            <a:endParaRPr lang="it-IT" sz="2400" dirty="0"/>
          </a:p>
          <a:p>
            <a:r>
              <a:rPr lang="it-IT" sz="2400" dirty="0"/>
              <a:t>These query options provide a comprehensive framework for analyzing and comparing chestnut varieties/accessions.</a:t>
            </a:r>
            <a:endParaRPr lang="en-US" sz="2400" dirty="0">
              <a:solidFill>
                <a:srgbClr val="511403"/>
              </a:solidFill>
            </a:endParaRPr>
          </a:p>
        </p:txBody>
      </p:sp>
      <p:pic>
        <p:nvPicPr>
          <p:cNvPr id="105" name="Immagine 104"/>
          <p:cNvPicPr>
            <a:picLocks noChangeAspect="1"/>
          </p:cNvPicPr>
          <p:nvPr/>
        </p:nvPicPr>
        <p:blipFill rotWithShape="1">
          <a:blip r:embed="rId19"/>
          <a:srcRect l="78023" t="-23422" b="-1"/>
          <a:stretch/>
        </p:blipFill>
        <p:spPr>
          <a:xfrm>
            <a:off x="14101012" y="22835943"/>
            <a:ext cx="1630382" cy="265904"/>
          </a:xfrm>
          <a:prstGeom prst="rect">
            <a:avLst/>
          </a:prstGeom>
        </p:spPr>
      </p:pic>
      <p:pic>
        <p:nvPicPr>
          <p:cNvPr id="106" name="Immagine 105"/>
          <p:cNvPicPr>
            <a:picLocks noChangeAspect="1"/>
          </p:cNvPicPr>
          <p:nvPr/>
        </p:nvPicPr>
        <p:blipFill rotWithShape="1">
          <a:blip r:embed="rId19"/>
          <a:srcRect l="78023" t="-23422" b="-1"/>
          <a:stretch/>
        </p:blipFill>
        <p:spPr>
          <a:xfrm>
            <a:off x="14133097" y="23734297"/>
            <a:ext cx="1630382" cy="265904"/>
          </a:xfrm>
          <a:prstGeom prst="rect">
            <a:avLst/>
          </a:prstGeom>
        </p:spPr>
      </p:pic>
      <p:grpSp>
        <p:nvGrpSpPr>
          <p:cNvPr id="15" name="Gruppo 14"/>
          <p:cNvGrpSpPr/>
          <p:nvPr/>
        </p:nvGrpSpPr>
        <p:grpSpPr>
          <a:xfrm>
            <a:off x="13658854" y="22096122"/>
            <a:ext cx="10508483" cy="2721658"/>
            <a:chOff x="13521694" y="22457067"/>
            <a:chExt cx="10508483" cy="2721658"/>
          </a:xfrm>
        </p:grpSpPr>
        <p:sp>
          <p:nvSpPr>
            <p:cNvPr id="77" name="Rettangolo arrotondato 76"/>
            <p:cNvSpPr/>
            <p:nvPr/>
          </p:nvSpPr>
          <p:spPr>
            <a:xfrm>
              <a:off x="14229914" y="22798926"/>
              <a:ext cx="1630045" cy="267375"/>
            </a:xfrm>
            <a:prstGeom prst="roundRect">
              <a:avLst>
                <a:gd name="adj" fmla="val 28335"/>
              </a:avLst>
            </a:prstGeom>
            <a:solidFill>
              <a:srgbClr val="BFC805"/>
            </a:solidFill>
            <a:ln w="38100">
              <a:solidFill>
                <a:srgbClr val="BFC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511403"/>
                  </a:solidFill>
                </a:rPr>
                <a:t>Add</a:t>
              </a:r>
              <a:r>
                <a:rPr lang="it-IT" dirty="0">
                  <a:solidFill>
                    <a:schemeClr val="accent4">
                      <a:lumMod val="50000"/>
                    </a:schemeClr>
                  </a:solidFill>
                </a:rPr>
                <a:t> </a:t>
              </a:r>
              <a:r>
                <a:rPr lang="it-IT" b="1" dirty="0">
                  <a:solidFill>
                    <a:srgbClr val="511403"/>
                  </a:solidFill>
                </a:rPr>
                <a:t>SNP</a:t>
              </a:r>
            </a:p>
          </p:txBody>
        </p:sp>
        <p:sp>
          <p:nvSpPr>
            <p:cNvPr id="87" name="CasellaDiTesto 86"/>
            <p:cNvSpPr txBox="1"/>
            <p:nvPr/>
          </p:nvSpPr>
          <p:spPr>
            <a:xfrm>
              <a:off x="14111971" y="23594555"/>
              <a:ext cx="1820177" cy="424141"/>
            </a:xfrm>
            <a:prstGeom prst="roundRect">
              <a:avLst/>
            </a:prstGeom>
            <a:solidFill>
              <a:srgbClr val="BFC805"/>
            </a:solidFill>
          </p:spPr>
          <p:txBody>
            <a:bodyPr wrap="square" rtlCol="0">
              <a:spAutoFit/>
            </a:bodyPr>
            <a:lstStyle/>
            <a:p>
              <a:r>
                <a:rPr lang="it-IT" b="1" dirty="0">
                  <a:solidFill>
                    <a:srgbClr val="511403"/>
                  </a:solidFill>
                </a:rPr>
                <a:t>Top pic number:</a:t>
              </a:r>
            </a:p>
          </p:txBody>
        </p:sp>
        <p:grpSp>
          <p:nvGrpSpPr>
            <p:cNvPr id="11" name="Gruppo 10">
              <a:extLst>
                <a:ext uri="{FF2B5EF4-FFF2-40B4-BE49-F238E27FC236}">
                  <a16:creationId xmlns:a16="http://schemas.microsoft.com/office/drawing/2014/main" id="{4D21AA1F-66F7-5AE2-D67D-92324E9089EE}"/>
                </a:ext>
              </a:extLst>
            </p:cNvPr>
            <p:cNvGrpSpPr/>
            <p:nvPr/>
          </p:nvGrpSpPr>
          <p:grpSpPr>
            <a:xfrm>
              <a:off x="13521694" y="22457067"/>
              <a:ext cx="10508483" cy="2721658"/>
              <a:chOff x="2724305" y="20948286"/>
              <a:chExt cx="10578602" cy="2777686"/>
            </a:xfrm>
          </p:grpSpPr>
          <p:sp>
            <p:nvSpPr>
              <p:cNvPr id="96" name="CasellaDiTesto 95">
                <a:extLst>
                  <a:ext uri="{FF2B5EF4-FFF2-40B4-BE49-F238E27FC236}">
                    <a16:creationId xmlns:a16="http://schemas.microsoft.com/office/drawing/2014/main" id="{F04F23DB-D3F0-AB55-8B12-A0055EFF2ABA}"/>
                  </a:ext>
                </a:extLst>
              </p:cNvPr>
              <p:cNvSpPr txBox="1"/>
              <p:nvPr/>
            </p:nvSpPr>
            <p:spPr>
              <a:xfrm>
                <a:off x="5488232" y="21017077"/>
                <a:ext cx="2252877" cy="2113032"/>
              </a:xfrm>
              <a:prstGeom prst="roundRect">
                <a:avLst>
                  <a:gd name="adj" fmla="val 16975"/>
                </a:avLst>
              </a:prstGeom>
              <a:solidFill>
                <a:srgbClr val="511403"/>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endParaRPr lang="en-US" sz="2000" b="1" kern="1200" dirty="0">
                  <a:solidFill>
                    <a:schemeClr val="bg1"/>
                  </a:solidFill>
                </a:endParaRPr>
              </a:p>
              <a:p>
                <a:pPr marL="0" lvl="0" indent="0" algn="ctr" defTabSz="666750">
                  <a:lnSpc>
                    <a:spcPct val="90000"/>
                  </a:lnSpc>
                  <a:spcBef>
                    <a:spcPct val="0"/>
                  </a:spcBef>
                  <a:spcAft>
                    <a:spcPct val="35000"/>
                  </a:spcAft>
                  <a:buNone/>
                </a:pPr>
                <a:r>
                  <a:rPr lang="en-US" sz="2000" b="1" kern="1200" dirty="0">
                    <a:solidFill>
                      <a:schemeClr val="bg1"/>
                    </a:solidFill>
                  </a:rPr>
                  <a:t>Current season's shoot: </a:t>
                </a:r>
                <a:r>
                  <a:rPr lang="en-US" sz="2000" b="1" i="1" dirty="0">
                    <a:solidFill>
                      <a:srgbClr val="BFC805"/>
                    </a:solidFill>
                  </a:rPr>
                  <a:t>T</a:t>
                </a:r>
                <a:r>
                  <a:rPr lang="en-US" sz="2000" b="1" i="1" kern="1200" dirty="0">
                    <a:solidFill>
                      <a:srgbClr val="BFC805"/>
                    </a:solidFill>
                  </a:rPr>
                  <a:t>hickness</a:t>
                </a:r>
              </a:p>
              <a:p>
                <a:pPr marL="342900" indent="-342900" defTabSz="666750">
                  <a:lnSpc>
                    <a:spcPct val="90000"/>
                  </a:lnSpc>
                  <a:spcBef>
                    <a:spcPct val="0"/>
                  </a:spcBef>
                  <a:spcAft>
                    <a:spcPct val="35000"/>
                  </a:spcAft>
                  <a:buFont typeface="Arial" panose="020B0604020202020204" pitchFamily="34" charset="0"/>
                  <a:buChar char="•"/>
                </a:pPr>
                <a:r>
                  <a:rPr lang="it-IT" sz="2000" b="1" dirty="0">
                    <a:solidFill>
                      <a:schemeClr val="bg1"/>
                    </a:solidFill>
                  </a:rPr>
                  <a:t>Thin</a:t>
                </a:r>
              </a:p>
              <a:p>
                <a:pPr marL="342900" indent="-342900" defTabSz="666750">
                  <a:lnSpc>
                    <a:spcPct val="90000"/>
                  </a:lnSpc>
                  <a:spcBef>
                    <a:spcPct val="0"/>
                  </a:spcBef>
                  <a:spcAft>
                    <a:spcPct val="35000"/>
                  </a:spcAft>
                  <a:buFont typeface="Arial" panose="020B0604020202020204" pitchFamily="34" charset="0"/>
                  <a:buChar char="•"/>
                </a:pPr>
                <a:r>
                  <a:rPr lang="it-IT" sz="2000" b="1" dirty="0">
                    <a:solidFill>
                      <a:schemeClr val="bg1"/>
                    </a:solidFill>
                  </a:rPr>
                  <a:t>Medium</a:t>
                </a:r>
              </a:p>
              <a:p>
                <a:pPr marL="342900" indent="-342900" defTabSz="666750">
                  <a:lnSpc>
                    <a:spcPct val="90000"/>
                  </a:lnSpc>
                  <a:spcBef>
                    <a:spcPct val="0"/>
                  </a:spcBef>
                  <a:spcAft>
                    <a:spcPct val="35000"/>
                  </a:spcAft>
                  <a:buFont typeface="Arial" panose="020B0604020202020204" pitchFamily="34" charset="0"/>
                  <a:buChar char="•"/>
                </a:pPr>
                <a:r>
                  <a:rPr lang="it-IT" sz="2000" b="1" dirty="0">
                    <a:solidFill>
                      <a:schemeClr val="bg1"/>
                    </a:solidFill>
                  </a:rPr>
                  <a:t>Thick</a:t>
                </a:r>
                <a:endParaRPr lang="en-US" sz="2000" b="1" dirty="0">
                  <a:solidFill>
                    <a:schemeClr val="bg1"/>
                  </a:solidFill>
                </a:endParaRPr>
              </a:p>
              <a:p>
                <a:pPr marL="0" lvl="0" indent="0" algn="l" defTabSz="666750">
                  <a:lnSpc>
                    <a:spcPct val="90000"/>
                  </a:lnSpc>
                  <a:spcBef>
                    <a:spcPct val="0"/>
                  </a:spcBef>
                  <a:spcAft>
                    <a:spcPct val="35000"/>
                  </a:spcAft>
                  <a:buNone/>
                </a:pPr>
                <a:endParaRPr lang="en-US" sz="2000" b="1" kern="1200" dirty="0">
                  <a:solidFill>
                    <a:schemeClr val="bg1"/>
                  </a:solidFill>
                </a:endParaRPr>
              </a:p>
            </p:txBody>
          </p:sp>
          <p:sp>
            <p:nvSpPr>
              <p:cNvPr id="101" name="CasellaDiTesto 100">
                <a:extLst>
                  <a:ext uri="{FF2B5EF4-FFF2-40B4-BE49-F238E27FC236}">
                    <a16:creationId xmlns:a16="http://schemas.microsoft.com/office/drawing/2014/main" id="{F04F23DB-D3F0-AB55-8B12-A0055EFF2ABA}"/>
                  </a:ext>
                </a:extLst>
              </p:cNvPr>
              <p:cNvSpPr txBox="1"/>
              <p:nvPr/>
            </p:nvSpPr>
            <p:spPr>
              <a:xfrm>
                <a:off x="7915707" y="21043618"/>
                <a:ext cx="2572039" cy="2114368"/>
              </a:xfrm>
              <a:prstGeom prst="roundRect">
                <a:avLst/>
              </a:prstGeom>
              <a:solidFill>
                <a:srgbClr val="511403"/>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8575" tIns="19050" rIns="28575" bIns="19050" numCol="1" spcCol="1270" anchor="ctr" anchorCtr="0">
                <a:noAutofit/>
              </a:bodyPr>
              <a:lstStyle/>
              <a:p>
                <a:pPr marL="0" lvl="0" indent="0" algn="l" defTabSz="666750">
                  <a:lnSpc>
                    <a:spcPct val="90000"/>
                  </a:lnSpc>
                  <a:spcBef>
                    <a:spcPct val="0"/>
                  </a:spcBef>
                  <a:spcAft>
                    <a:spcPct val="35000"/>
                  </a:spcAft>
                  <a:buNone/>
                </a:pPr>
                <a:endParaRPr lang="en-US" sz="2000" b="1" kern="1200" dirty="0">
                  <a:solidFill>
                    <a:schemeClr val="bg1"/>
                  </a:solidFill>
                </a:endParaRPr>
              </a:p>
              <a:p>
                <a:pPr marL="0" lvl="0" indent="0" algn="ctr" defTabSz="666750">
                  <a:lnSpc>
                    <a:spcPct val="90000"/>
                  </a:lnSpc>
                  <a:spcBef>
                    <a:spcPct val="0"/>
                  </a:spcBef>
                  <a:spcAft>
                    <a:spcPct val="35000"/>
                  </a:spcAft>
                  <a:buNone/>
                </a:pPr>
                <a:r>
                  <a:rPr lang="en-US" sz="2000" b="1" kern="1200" dirty="0">
                    <a:solidFill>
                      <a:schemeClr val="bg1"/>
                    </a:solidFill>
                  </a:rPr>
                  <a:t>Current season's shoot: </a:t>
                </a:r>
                <a:r>
                  <a:rPr lang="en-US" sz="2000" b="1" i="1" dirty="0">
                    <a:solidFill>
                      <a:srgbClr val="BFC805"/>
                    </a:solidFill>
                  </a:rPr>
                  <a:t>Color of upper side of stem</a:t>
                </a:r>
                <a:endParaRPr lang="en-US" sz="2000" b="1" i="1" kern="1200" dirty="0">
                  <a:solidFill>
                    <a:srgbClr val="BFC805"/>
                  </a:solidFill>
                </a:endParaRPr>
              </a:p>
              <a:p>
                <a:pPr marL="342900" indent="-342900" defTabSz="666750">
                  <a:lnSpc>
                    <a:spcPct val="90000"/>
                  </a:lnSpc>
                  <a:spcBef>
                    <a:spcPct val="0"/>
                  </a:spcBef>
                  <a:spcAft>
                    <a:spcPct val="35000"/>
                  </a:spcAft>
                  <a:buFont typeface="Arial" panose="020B0604020202020204" pitchFamily="34" charset="0"/>
                  <a:buChar char="•"/>
                </a:pPr>
                <a:r>
                  <a:rPr lang="it-IT" sz="2000" b="1" dirty="0">
                    <a:solidFill>
                      <a:schemeClr val="bg1"/>
                    </a:solidFill>
                  </a:rPr>
                  <a:t>Yellow-brown</a:t>
                </a:r>
              </a:p>
              <a:p>
                <a:pPr marL="342900" indent="-342900" defTabSz="666750">
                  <a:lnSpc>
                    <a:spcPct val="90000"/>
                  </a:lnSpc>
                  <a:spcBef>
                    <a:spcPct val="0"/>
                  </a:spcBef>
                  <a:spcAft>
                    <a:spcPct val="35000"/>
                  </a:spcAft>
                  <a:buFont typeface="Arial" panose="020B0604020202020204" pitchFamily="34" charset="0"/>
                  <a:buChar char="•"/>
                </a:pPr>
                <a:r>
                  <a:rPr lang="it-IT" sz="2000" b="1" dirty="0">
                    <a:solidFill>
                      <a:schemeClr val="bg1"/>
                    </a:solidFill>
                  </a:rPr>
                  <a:t>Brown</a:t>
                </a:r>
              </a:p>
              <a:p>
                <a:pPr marL="342900" indent="-342900" defTabSz="666750">
                  <a:lnSpc>
                    <a:spcPct val="90000"/>
                  </a:lnSpc>
                  <a:spcBef>
                    <a:spcPct val="0"/>
                  </a:spcBef>
                  <a:spcAft>
                    <a:spcPct val="35000"/>
                  </a:spcAft>
                  <a:buFont typeface="Arial" panose="020B0604020202020204" pitchFamily="34" charset="0"/>
                  <a:buChar char="•"/>
                </a:pPr>
                <a:r>
                  <a:rPr lang="it-IT" sz="2000" b="1" dirty="0">
                    <a:solidFill>
                      <a:schemeClr val="bg1"/>
                    </a:solidFill>
                  </a:rPr>
                  <a:t>Red-brown</a:t>
                </a:r>
                <a:endParaRPr lang="en-US" sz="2000" b="1" dirty="0">
                  <a:solidFill>
                    <a:schemeClr val="bg1"/>
                  </a:solidFill>
                </a:endParaRPr>
              </a:p>
              <a:p>
                <a:pPr marL="0" lvl="0" indent="0" algn="l" defTabSz="666750">
                  <a:lnSpc>
                    <a:spcPct val="90000"/>
                  </a:lnSpc>
                  <a:spcBef>
                    <a:spcPct val="0"/>
                  </a:spcBef>
                  <a:spcAft>
                    <a:spcPct val="35000"/>
                  </a:spcAft>
                  <a:buNone/>
                </a:pPr>
                <a:endParaRPr lang="en-US" sz="2000" b="1" kern="1200" dirty="0">
                  <a:solidFill>
                    <a:schemeClr val="bg1"/>
                  </a:solidFill>
                </a:endParaRPr>
              </a:p>
            </p:txBody>
          </p:sp>
          <p:sp>
            <p:nvSpPr>
              <p:cNvPr id="104" name="CasellaDiTesto 103">
                <a:extLst>
                  <a:ext uri="{FF2B5EF4-FFF2-40B4-BE49-F238E27FC236}">
                    <a16:creationId xmlns:a16="http://schemas.microsoft.com/office/drawing/2014/main" id="{F04F23DB-D3F0-AB55-8B12-A0055EFF2ABA}"/>
                  </a:ext>
                </a:extLst>
              </p:cNvPr>
              <p:cNvSpPr txBox="1"/>
              <p:nvPr/>
            </p:nvSpPr>
            <p:spPr>
              <a:xfrm>
                <a:off x="10630334" y="21030678"/>
                <a:ext cx="2451115" cy="2136908"/>
              </a:xfrm>
              <a:prstGeom prst="roundRect">
                <a:avLst/>
              </a:prstGeom>
              <a:solidFill>
                <a:srgbClr val="511403"/>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8575" tIns="19050" rIns="28575" bIns="19050" numCol="1" spcCol="1270" anchor="ctr" anchorCtr="0">
                <a:noAutofit/>
              </a:bodyPr>
              <a:lstStyle/>
              <a:p>
                <a:pPr marL="0" lvl="0" indent="0" algn="l" defTabSz="666750">
                  <a:lnSpc>
                    <a:spcPct val="90000"/>
                  </a:lnSpc>
                  <a:spcBef>
                    <a:spcPct val="0"/>
                  </a:spcBef>
                  <a:spcAft>
                    <a:spcPct val="35000"/>
                  </a:spcAft>
                  <a:buNone/>
                </a:pPr>
                <a:endParaRPr lang="en-US" sz="2000" b="1" kern="1200" dirty="0">
                  <a:solidFill>
                    <a:schemeClr val="bg1"/>
                  </a:solidFill>
                </a:endParaRPr>
              </a:p>
              <a:p>
                <a:pPr marL="0" lvl="0" indent="0" algn="ctr" defTabSz="666750">
                  <a:lnSpc>
                    <a:spcPct val="90000"/>
                  </a:lnSpc>
                  <a:spcBef>
                    <a:spcPct val="0"/>
                  </a:spcBef>
                  <a:spcAft>
                    <a:spcPct val="35000"/>
                  </a:spcAft>
                  <a:buNone/>
                </a:pPr>
                <a:r>
                  <a:rPr lang="en-US" sz="2000" b="1" dirty="0">
                    <a:solidFill>
                      <a:schemeClr val="bg1"/>
                    </a:solidFill>
                  </a:rPr>
                  <a:t>C</a:t>
                </a:r>
                <a:r>
                  <a:rPr lang="en-US" sz="2000" b="1" kern="1200" dirty="0">
                    <a:solidFill>
                      <a:schemeClr val="bg1"/>
                    </a:solidFill>
                  </a:rPr>
                  <a:t>urrent season's shoot: </a:t>
                </a:r>
                <a:r>
                  <a:rPr lang="en-US" sz="2000" b="1" i="1" dirty="0">
                    <a:solidFill>
                      <a:srgbClr val="BFC805"/>
                    </a:solidFill>
                  </a:rPr>
                  <a:t>Density of lenticels</a:t>
                </a:r>
                <a:endParaRPr lang="en-US" sz="2000" b="1" i="1" kern="1200" dirty="0">
                  <a:solidFill>
                    <a:srgbClr val="BFC805"/>
                  </a:solidFill>
                </a:endParaRPr>
              </a:p>
              <a:p>
                <a:pPr marL="342900" indent="-342900" defTabSz="666750">
                  <a:lnSpc>
                    <a:spcPct val="90000"/>
                  </a:lnSpc>
                  <a:spcBef>
                    <a:spcPct val="0"/>
                  </a:spcBef>
                  <a:spcAft>
                    <a:spcPct val="35000"/>
                  </a:spcAft>
                  <a:buFont typeface="Arial" panose="020B0604020202020204" pitchFamily="34" charset="0"/>
                  <a:buChar char="•"/>
                </a:pPr>
                <a:r>
                  <a:rPr lang="it-IT" sz="2000" b="1" dirty="0">
                    <a:solidFill>
                      <a:schemeClr val="bg1"/>
                    </a:solidFill>
                  </a:rPr>
                  <a:t>Sparse</a:t>
                </a:r>
              </a:p>
              <a:p>
                <a:pPr marL="342900" indent="-342900" defTabSz="666750">
                  <a:lnSpc>
                    <a:spcPct val="90000"/>
                  </a:lnSpc>
                  <a:spcBef>
                    <a:spcPct val="0"/>
                  </a:spcBef>
                  <a:spcAft>
                    <a:spcPct val="35000"/>
                  </a:spcAft>
                  <a:buFont typeface="Arial" panose="020B0604020202020204" pitchFamily="34" charset="0"/>
                  <a:buChar char="•"/>
                </a:pPr>
                <a:r>
                  <a:rPr lang="it-IT" sz="2000" b="1" dirty="0">
                    <a:solidFill>
                      <a:schemeClr val="bg1"/>
                    </a:solidFill>
                  </a:rPr>
                  <a:t>Medium</a:t>
                </a:r>
              </a:p>
              <a:p>
                <a:pPr marL="342900" indent="-342900" defTabSz="666750">
                  <a:lnSpc>
                    <a:spcPct val="90000"/>
                  </a:lnSpc>
                  <a:spcBef>
                    <a:spcPct val="0"/>
                  </a:spcBef>
                  <a:spcAft>
                    <a:spcPct val="35000"/>
                  </a:spcAft>
                  <a:buFont typeface="Arial" panose="020B0604020202020204" pitchFamily="34" charset="0"/>
                  <a:buChar char="•"/>
                </a:pPr>
                <a:r>
                  <a:rPr lang="it-IT" sz="2000" b="1" dirty="0">
                    <a:solidFill>
                      <a:schemeClr val="bg1"/>
                    </a:solidFill>
                  </a:rPr>
                  <a:t>Dense</a:t>
                </a:r>
                <a:endParaRPr lang="en-US" sz="2000" b="1" dirty="0">
                  <a:solidFill>
                    <a:schemeClr val="bg1"/>
                  </a:solidFill>
                </a:endParaRPr>
              </a:p>
              <a:p>
                <a:pPr marL="0" lvl="0" indent="0" algn="l" defTabSz="666750">
                  <a:lnSpc>
                    <a:spcPct val="90000"/>
                  </a:lnSpc>
                  <a:spcBef>
                    <a:spcPct val="0"/>
                  </a:spcBef>
                  <a:spcAft>
                    <a:spcPct val="35000"/>
                  </a:spcAft>
                  <a:buNone/>
                </a:pPr>
                <a:endParaRPr lang="en-US" sz="2000" b="1" kern="1200" dirty="0">
                  <a:solidFill>
                    <a:schemeClr val="bg1"/>
                  </a:solidFill>
                </a:endParaRPr>
              </a:p>
            </p:txBody>
          </p:sp>
          <p:sp>
            <p:nvSpPr>
              <p:cNvPr id="122" name="Rettangolo arrotondato 121"/>
              <p:cNvSpPr/>
              <p:nvPr/>
            </p:nvSpPr>
            <p:spPr>
              <a:xfrm>
                <a:off x="2724305" y="20948286"/>
                <a:ext cx="10578602" cy="2777686"/>
              </a:xfrm>
              <a:prstGeom prst="roundRect">
                <a:avLst>
                  <a:gd name="adj" fmla="val 147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solidFill>
                    <a:schemeClr val="accent4">
                      <a:lumMod val="50000"/>
                    </a:schemeClr>
                  </a:solidFill>
                </a:endParaRPr>
              </a:p>
            </p:txBody>
          </p:sp>
          <p:sp>
            <p:nvSpPr>
              <p:cNvPr id="27" name="CasellaDiTesto 26"/>
              <p:cNvSpPr txBox="1"/>
              <p:nvPr/>
            </p:nvSpPr>
            <p:spPr>
              <a:xfrm>
                <a:off x="6714828" y="23230142"/>
                <a:ext cx="2838824" cy="417035"/>
              </a:xfrm>
              <a:prstGeom prst="roundRect">
                <a:avLst/>
              </a:prstGeom>
              <a:solidFill>
                <a:srgbClr val="BFC805"/>
              </a:solidFill>
              <a:ln w="28575">
                <a:noFill/>
              </a:ln>
            </p:spPr>
            <p:txBody>
              <a:bodyPr wrap="square" rtlCol="0">
                <a:spAutoFit/>
              </a:bodyPr>
              <a:lstStyle/>
              <a:p>
                <a:pPr algn="ctr"/>
                <a:r>
                  <a:rPr lang="it-IT" b="1" dirty="0">
                    <a:solidFill>
                      <a:srgbClr val="511403"/>
                    </a:solidFill>
                  </a:rPr>
                  <a:t>SUBMIT</a:t>
                </a:r>
              </a:p>
            </p:txBody>
          </p:sp>
          <p:sp>
            <p:nvSpPr>
              <p:cNvPr id="79" name="Rettangolo arrotondato 78"/>
              <p:cNvSpPr/>
              <p:nvPr/>
            </p:nvSpPr>
            <p:spPr>
              <a:xfrm>
                <a:off x="3110479" y="21127762"/>
                <a:ext cx="2232161" cy="1854136"/>
              </a:xfrm>
              <a:prstGeom prst="roundRect">
                <a:avLst>
                  <a:gd name="adj" fmla="val 21846"/>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solidFill>
                    <a:schemeClr val="accent4">
                      <a:lumMod val="50000"/>
                    </a:schemeClr>
                  </a:solidFill>
                </a:endParaRPr>
              </a:p>
            </p:txBody>
          </p:sp>
        </p:grpSp>
        <p:sp>
          <p:nvSpPr>
            <p:cNvPr id="91" name="CasellaDiTesto 90"/>
            <p:cNvSpPr txBox="1"/>
            <p:nvPr/>
          </p:nvSpPr>
          <p:spPr>
            <a:xfrm>
              <a:off x="14155520" y="23149952"/>
              <a:ext cx="1945669" cy="344553"/>
            </a:xfrm>
            <a:prstGeom prst="rect">
              <a:avLst/>
            </a:prstGeom>
            <a:noFill/>
          </p:spPr>
          <p:txBody>
            <a:bodyPr wrap="square" rtlCol="0">
              <a:spAutoFit/>
            </a:bodyPr>
            <a:lstStyle/>
            <a:p>
              <a:r>
                <a:rPr lang="it-IT" sz="1600" dirty="0">
                  <a:solidFill>
                    <a:srgbClr val="511403"/>
                  </a:solidFill>
                </a:rPr>
                <a:t>SELECTION</a:t>
              </a:r>
            </a:p>
          </p:txBody>
        </p:sp>
        <p:sp>
          <p:nvSpPr>
            <p:cNvPr id="121" name="CasellaDiTesto 120"/>
            <p:cNvSpPr txBox="1"/>
            <p:nvPr/>
          </p:nvSpPr>
          <p:spPr>
            <a:xfrm>
              <a:off x="14098415" y="24026949"/>
              <a:ext cx="2692229" cy="338554"/>
            </a:xfrm>
            <a:prstGeom prst="rect">
              <a:avLst/>
            </a:prstGeom>
            <a:noFill/>
          </p:spPr>
          <p:txBody>
            <a:bodyPr wrap="square" rtlCol="0">
              <a:spAutoFit/>
            </a:bodyPr>
            <a:lstStyle/>
            <a:p>
              <a:r>
                <a:rPr lang="it-IT" sz="1600" dirty="0">
                  <a:solidFill>
                    <a:srgbClr val="511403"/>
                  </a:solidFill>
                </a:rPr>
                <a:t>SELECTION</a:t>
              </a:r>
            </a:p>
          </p:txBody>
        </p:sp>
      </p:grpSp>
      <p:grpSp>
        <p:nvGrpSpPr>
          <p:cNvPr id="16" name="Gruppo 15"/>
          <p:cNvGrpSpPr/>
          <p:nvPr/>
        </p:nvGrpSpPr>
        <p:grpSpPr>
          <a:xfrm>
            <a:off x="18039352" y="22987609"/>
            <a:ext cx="5550569" cy="1102381"/>
            <a:chOff x="18039352" y="23372617"/>
            <a:chExt cx="5550569" cy="1102381"/>
          </a:xfrm>
        </p:grpSpPr>
        <p:sp>
          <p:nvSpPr>
            <p:cNvPr id="124" name="Rettangolo 123"/>
            <p:cNvSpPr/>
            <p:nvPr/>
          </p:nvSpPr>
          <p:spPr>
            <a:xfrm>
              <a:off x="23373348" y="24270967"/>
              <a:ext cx="216573" cy="204028"/>
            </a:xfrm>
            <a:prstGeom prst="rect">
              <a:avLst/>
            </a:prstGeom>
            <a:solidFill>
              <a:srgbClr val="BFC805"/>
            </a:solidFill>
            <a:ln>
              <a:solidFill>
                <a:srgbClr val="BFC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Rettangolo 109"/>
            <p:cNvSpPr/>
            <p:nvPr/>
          </p:nvSpPr>
          <p:spPr>
            <a:xfrm>
              <a:off x="23365326" y="23902000"/>
              <a:ext cx="216573" cy="204028"/>
            </a:xfrm>
            <a:prstGeom prst="rect">
              <a:avLst/>
            </a:prstGeom>
            <a:solidFill>
              <a:srgbClr val="BFC805"/>
            </a:solidFill>
            <a:ln>
              <a:solidFill>
                <a:srgbClr val="BFC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8" name="Rettangolo 127"/>
            <p:cNvSpPr/>
            <p:nvPr/>
          </p:nvSpPr>
          <p:spPr>
            <a:xfrm>
              <a:off x="23373348" y="23500951"/>
              <a:ext cx="216573" cy="204028"/>
            </a:xfrm>
            <a:prstGeom prst="rect">
              <a:avLst/>
            </a:prstGeom>
            <a:solidFill>
              <a:srgbClr val="BFC805"/>
            </a:solidFill>
            <a:ln>
              <a:solidFill>
                <a:srgbClr val="BFC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9" name="Rettangolo 128"/>
            <p:cNvSpPr/>
            <p:nvPr/>
          </p:nvSpPr>
          <p:spPr>
            <a:xfrm>
              <a:off x="20806608" y="23508973"/>
              <a:ext cx="216573" cy="204028"/>
            </a:xfrm>
            <a:prstGeom prst="rect">
              <a:avLst/>
            </a:prstGeom>
            <a:solidFill>
              <a:srgbClr val="BFC805"/>
            </a:solidFill>
            <a:ln>
              <a:solidFill>
                <a:srgbClr val="BFC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0" name="Rettangolo 129"/>
            <p:cNvSpPr/>
            <p:nvPr/>
          </p:nvSpPr>
          <p:spPr>
            <a:xfrm>
              <a:off x="18047371" y="23372617"/>
              <a:ext cx="216573" cy="204028"/>
            </a:xfrm>
            <a:prstGeom prst="rect">
              <a:avLst/>
            </a:prstGeom>
            <a:solidFill>
              <a:srgbClr val="BFC805"/>
            </a:solidFill>
            <a:ln>
              <a:solidFill>
                <a:srgbClr val="BFC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1" name="Rettangolo 130"/>
            <p:cNvSpPr/>
            <p:nvPr/>
          </p:nvSpPr>
          <p:spPr>
            <a:xfrm>
              <a:off x="18055393" y="23789710"/>
              <a:ext cx="216573" cy="204028"/>
            </a:xfrm>
            <a:prstGeom prst="rect">
              <a:avLst/>
            </a:prstGeom>
            <a:solidFill>
              <a:srgbClr val="BFC805"/>
            </a:solidFill>
            <a:ln>
              <a:solidFill>
                <a:srgbClr val="BFC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2" name="Rettangolo 131"/>
            <p:cNvSpPr/>
            <p:nvPr/>
          </p:nvSpPr>
          <p:spPr>
            <a:xfrm>
              <a:off x="18039352" y="24134614"/>
              <a:ext cx="216573" cy="204028"/>
            </a:xfrm>
            <a:prstGeom prst="rect">
              <a:avLst/>
            </a:prstGeom>
            <a:solidFill>
              <a:srgbClr val="BFC805"/>
            </a:solidFill>
            <a:ln>
              <a:solidFill>
                <a:srgbClr val="BFC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3" name="Rettangolo 132"/>
            <p:cNvSpPr/>
            <p:nvPr/>
          </p:nvSpPr>
          <p:spPr>
            <a:xfrm>
              <a:off x="20814630" y="23902003"/>
              <a:ext cx="216573" cy="204028"/>
            </a:xfrm>
            <a:prstGeom prst="rect">
              <a:avLst/>
            </a:prstGeom>
            <a:solidFill>
              <a:srgbClr val="BFC805"/>
            </a:solidFill>
            <a:ln>
              <a:solidFill>
                <a:srgbClr val="BFC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4" name="Rettangolo 133"/>
            <p:cNvSpPr/>
            <p:nvPr/>
          </p:nvSpPr>
          <p:spPr>
            <a:xfrm>
              <a:off x="20822652" y="24270970"/>
              <a:ext cx="216573" cy="204028"/>
            </a:xfrm>
            <a:prstGeom prst="rect">
              <a:avLst/>
            </a:prstGeom>
            <a:solidFill>
              <a:srgbClr val="BFC805"/>
            </a:solidFill>
            <a:ln>
              <a:solidFill>
                <a:srgbClr val="BFC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1" name="Rettangolo arrotondato 110"/>
          <p:cNvSpPr/>
          <p:nvPr/>
        </p:nvSpPr>
        <p:spPr>
          <a:xfrm>
            <a:off x="13377005" y="26795877"/>
            <a:ext cx="10864061" cy="581832"/>
          </a:xfrm>
          <a:prstGeom prst="roundRect">
            <a:avLst>
              <a:gd name="adj" fmla="val 28335"/>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solidFill>
                <a:schemeClr val="accent4">
                  <a:lumMod val="50000"/>
                </a:schemeClr>
              </a:solidFill>
            </a:endParaRPr>
          </a:p>
        </p:txBody>
      </p:sp>
      <p:pic>
        <p:nvPicPr>
          <p:cNvPr id="144" name="Immagine 143">
            <a:extLst>
              <a:ext uri="{FF2B5EF4-FFF2-40B4-BE49-F238E27FC236}">
                <a16:creationId xmlns:a16="http://schemas.microsoft.com/office/drawing/2014/main" id="{56532C68-88A3-F2A0-A4B8-77C15920738A}"/>
              </a:ext>
            </a:extLst>
          </p:cNvPr>
          <p:cNvPicPr>
            <a:picLocks noChangeAspect="1"/>
          </p:cNvPicPr>
          <p:nvPr/>
        </p:nvPicPr>
        <p:blipFill>
          <a:blip r:embed="rId20"/>
          <a:stretch>
            <a:fillRect/>
          </a:stretch>
        </p:blipFill>
        <p:spPr>
          <a:xfrm>
            <a:off x="14039372" y="29336762"/>
            <a:ext cx="9776196" cy="260752"/>
          </a:xfrm>
          <a:prstGeom prst="rect">
            <a:avLst/>
          </a:prstGeom>
        </p:spPr>
      </p:pic>
      <p:sp>
        <p:nvSpPr>
          <p:cNvPr id="147" name="CasellaDiTesto 146">
            <a:extLst>
              <a:ext uri="{FF2B5EF4-FFF2-40B4-BE49-F238E27FC236}">
                <a16:creationId xmlns:a16="http://schemas.microsoft.com/office/drawing/2014/main" id="{86A39F84-0B38-FE92-AF93-BEE227AB43D2}"/>
              </a:ext>
            </a:extLst>
          </p:cNvPr>
          <p:cNvSpPr txBox="1"/>
          <p:nvPr/>
        </p:nvSpPr>
        <p:spPr>
          <a:xfrm>
            <a:off x="15012051" y="29658557"/>
            <a:ext cx="7764312" cy="325385"/>
          </a:xfrm>
          <a:prstGeom prst="roundRect">
            <a:avLst/>
          </a:prstGeom>
          <a:solidFill>
            <a:srgbClr val="511403"/>
          </a:solidFill>
          <a:ln>
            <a:solidFill>
              <a:srgbClr val="51140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2000" b="1" dirty="0" err="1">
                <a:solidFill>
                  <a:schemeClr val="bg1"/>
                </a:solidFill>
              </a:rPr>
              <a:t>Partial</a:t>
            </a:r>
            <a:r>
              <a:rPr lang="it-IT" sz="2000" b="1" dirty="0">
                <a:solidFill>
                  <a:schemeClr val="bg1"/>
                </a:solidFill>
              </a:rPr>
              <a:t> </a:t>
            </a:r>
            <a:r>
              <a:rPr lang="it-IT" sz="2000" b="1" dirty="0" err="1">
                <a:solidFill>
                  <a:schemeClr val="bg1"/>
                </a:solidFill>
              </a:rPr>
              <a:t>string</a:t>
            </a:r>
            <a:r>
              <a:rPr lang="it-IT" sz="2000" b="1" dirty="0">
                <a:solidFill>
                  <a:schemeClr val="bg1"/>
                </a:solidFill>
              </a:rPr>
              <a:t> </a:t>
            </a:r>
            <a:r>
              <a:rPr lang="it-IT" sz="2000" b="1" dirty="0" err="1">
                <a:solidFill>
                  <a:schemeClr val="bg1"/>
                </a:solidFill>
              </a:rPr>
              <a:t>identical</a:t>
            </a:r>
            <a:r>
              <a:rPr lang="it-IT" sz="2000" b="1" dirty="0">
                <a:solidFill>
                  <a:schemeClr val="bg1"/>
                </a:solidFill>
              </a:rPr>
              <a:t> to</a:t>
            </a:r>
            <a:r>
              <a:rPr lang="en-US" sz="2000" b="1" dirty="0">
                <a:solidFill>
                  <a:schemeClr val="bg1"/>
                </a:solidFill>
              </a:rPr>
              <a:t>: CULTIVAR 3</a:t>
            </a:r>
          </a:p>
        </p:txBody>
      </p:sp>
      <p:pic>
        <p:nvPicPr>
          <p:cNvPr id="17" name="Immagine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62001" y="22511732"/>
            <a:ext cx="11338427" cy="3333620"/>
          </a:xfrm>
          <a:prstGeom prst="rect">
            <a:avLst/>
          </a:prstGeom>
        </p:spPr>
      </p:pic>
      <p:pic>
        <p:nvPicPr>
          <p:cNvPr id="94" name="Immagine 93"/>
          <p:cNvPicPr>
            <a:picLocks noChangeAspect="1"/>
          </p:cNvPicPr>
          <p:nvPr/>
        </p:nvPicPr>
        <p:blipFill rotWithShape="1">
          <a:blip r:embed="rId19"/>
          <a:srcRect l="21549" t="-6095" b="-1"/>
          <a:stretch/>
        </p:blipFill>
        <p:spPr>
          <a:xfrm flipV="1">
            <a:off x="16579518" y="26898670"/>
            <a:ext cx="2999933" cy="382791"/>
          </a:xfrm>
          <a:prstGeom prst="rect">
            <a:avLst/>
          </a:prstGeom>
        </p:spPr>
      </p:pic>
      <p:sp>
        <p:nvSpPr>
          <p:cNvPr id="116" name="Rettangolo arrotondato 115"/>
          <p:cNvSpPr/>
          <p:nvPr/>
        </p:nvSpPr>
        <p:spPr>
          <a:xfrm>
            <a:off x="20553679" y="26953124"/>
            <a:ext cx="3139607" cy="277711"/>
          </a:xfrm>
          <a:prstGeom prst="roundRect">
            <a:avLst/>
          </a:prstGeom>
          <a:solidFill>
            <a:srgbClr val="BFC8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511403"/>
                </a:solidFill>
              </a:rPr>
              <a:t>Find discriminant SNP</a:t>
            </a:r>
          </a:p>
        </p:txBody>
      </p:sp>
      <p:sp>
        <p:nvSpPr>
          <p:cNvPr id="115" name="CasellaDiTesto 114"/>
          <p:cNvSpPr txBox="1"/>
          <p:nvPr/>
        </p:nvSpPr>
        <p:spPr>
          <a:xfrm>
            <a:off x="16759525" y="26935860"/>
            <a:ext cx="2692229" cy="338554"/>
          </a:xfrm>
          <a:prstGeom prst="rect">
            <a:avLst/>
          </a:prstGeom>
          <a:noFill/>
        </p:spPr>
        <p:txBody>
          <a:bodyPr wrap="square" rtlCol="0">
            <a:spAutoFit/>
          </a:bodyPr>
          <a:lstStyle/>
          <a:p>
            <a:r>
              <a:rPr lang="it-IT" sz="1600" dirty="0">
                <a:solidFill>
                  <a:srgbClr val="511403"/>
                </a:solidFill>
              </a:rPr>
              <a:t>SELECTION</a:t>
            </a:r>
          </a:p>
        </p:txBody>
      </p:sp>
      <p:sp>
        <p:nvSpPr>
          <p:cNvPr id="136" name="CasellaDiTesto 135">
            <a:extLst>
              <a:ext uri="{FF2B5EF4-FFF2-40B4-BE49-F238E27FC236}">
                <a16:creationId xmlns:a16="http://schemas.microsoft.com/office/drawing/2014/main" id="{86A39F84-0B38-FE92-AF93-BEE227AB43D2}"/>
              </a:ext>
            </a:extLst>
          </p:cNvPr>
          <p:cNvSpPr txBox="1"/>
          <p:nvPr/>
        </p:nvSpPr>
        <p:spPr>
          <a:xfrm>
            <a:off x="13433497" y="26921211"/>
            <a:ext cx="2598506" cy="372806"/>
          </a:xfrm>
          <a:prstGeom prst="roundRect">
            <a:avLst/>
          </a:prstGeom>
          <a:solidFill>
            <a:srgbClr val="511403"/>
          </a:solidFill>
          <a:ln>
            <a:solidFill>
              <a:srgbClr val="51140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8575" tIns="19050" rIns="28575" bIns="19050" numCol="1" spcCol="1270" anchor="ctr" anchorCtr="0">
            <a:noAutofit/>
          </a:bodyPr>
          <a:lstStyle/>
          <a:p>
            <a:r>
              <a:rPr lang="it-IT" b="1" dirty="0">
                <a:solidFill>
                  <a:srgbClr val="BFC805"/>
                </a:solidFill>
              </a:rPr>
              <a:t>CULTIVAR SELECTION:</a:t>
            </a:r>
          </a:p>
        </p:txBody>
      </p:sp>
    </p:spTree>
    <p:extLst>
      <p:ext uri="{BB962C8B-B14F-4D97-AF65-F5344CB8AC3E}">
        <p14:creationId xmlns:p14="http://schemas.microsoft.com/office/powerpoint/2010/main" val="183443619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892</Words>
  <Application>Microsoft Office PowerPoint</Application>
  <PresentationFormat>Personalizzato</PresentationFormat>
  <Paragraphs>117</Paragraphs>
  <Slides>1</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vt:i4>
      </vt:variant>
    </vt:vector>
  </HeadingPairs>
  <TitlesOfParts>
    <vt:vector size="5" baseType="lpstr">
      <vt:lpstr>Arial</vt:lpstr>
      <vt:lpstr>Calibri</vt:lpstr>
      <vt:lpstr>Calibri Light</vt:lpstr>
      <vt:lpstr>Tema di Office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Windows User</dc:creator>
  <cp:lastModifiedBy>Angelina Nunziata (CREA-OFA)</cp:lastModifiedBy>
  <cp:revision>422</cp:revision>
  <dcterms:created xsi:type="dcterms:W3CDTF">2024-07-24T09:39:04Z</dcterms:created>
  <dcterms:modified xsi:type="dcterms:W3CDTF">2024-09-06T10:38:45Z</dcterms:modified>
</cp:coreProperties>
</file>